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2"/>
  </p:notesMasterIdLst>
  <p:sldIdLst>
    <p:sldId id="256" r:id="rId2"/>
    <p:sldId id="277" r:id="rId3"/>
    <p:sldId id="278" r:id="rId4"/>
    <p:sldId id="257" r:id="rId5"/>
    <p:sldId id="258" r:id="rId6"/>
    <p:sldId id="259" r:id="rId7"/>
    <p:sldId id="260" r:id="rId8"/>
    <p:sldId id="279" r:id="rId9"/>
    <p:sldId id="262" r:id="rId10"/>
    <p:sldId id="263" r:id="rId11"/>
    <p:sldId id="261" r:id="rId12"/>
    <p:sldId id="264" r:id="rId13"/>
    <p:sldId id="280" r:id="rId14"/>
    <p:sldId id="265" r:id="rId15"/>
    <p:sldId id="268" r:id="rId16"/>
    <p:sldId id="269" r:id="rId17"/>
    <p:sldId id="270" r:id="rId18"/>
    <p:sldId id="267" r:id="rId19"/>
    <p:sldId id="271" r:id="rId20"/>
    <p:sldId id="272" r:id="rId21"/>
    <p:sldId id="273" r:id="rId22"/>
    <p:sldId id="274" r:id="rId23"/>
    <p:sldId id="275" r:id="rId24"/>
    <p:sldId id="276" r:id="rId25"/>
    <p:sldId id="281" r:id="rId26"/>
    <p:sldId id="266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3862" autoAdjust="0"/>
  </p:normalViewPr>
  <p:slideViewPr>
    <p:cSldViewPr>
      <p:cViewPr varScale="1">
        <p:scale>
          <a:sx n="98" d="100"/>
          <a:sy n="98" d="100"/>
        </p:scale>
        <p:origin x="19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B96E82-D0E7-4850-8A28-86B14B43BF28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B357C281-5396-49A1-9B29-1B36833B96D5}">
      <dgm:prSet phldrT="[Text]"/>
      <dgm:spPr/>
      <dgm:t>
        <a:bodyPr/>
        <a:lstStyle/>
        <a:p>
          <a:r>
            <a:rPr lang="sk-SK" dirty="0" smtClean="0"/>
            <a:t>Údaje v databáze </a:t>
          </a:r>
          <a:endParaRPr lang="sk-SK" dirty="0"/>
        </a:p>
      </dgm:t>
    </dgm:pt>
    <dgm:pt modelId="{8BEC5B4E-B77A-4724-92FD-3B1F7519ADE9}" type="parTrans" cxnId="{9D79046A-9E12-4BAC-8D0C-9E4346434F44}">
      <dgm:prSet/>
      <dgm:spPr/>
      <dgm:t>
        <a:bodyPr/>
        <a:lstStyle/>
        <a:p>
          <a:endParaRPr lang="sk-SK"/>
        </a:p>
      </dgm:t>
    </dgm:pt>
    <dgm:pt modelId="{1CD163C7-B99C-450D-99BA-511C611C2EDC}" type="sibTrans" cxnId="{9D79046A-9E12-4BAC-8D0C-9E4346434F44}">
      <dgm:prSet/>
      <dgm:spPr/>
      <dgm:t>
        <a:bodyPr/>
        <a:lstStyle/>
        <a:p>
          <a:endParaRPr lang="sk-SK"/>
        </a:p>
      </dgm:t>
    </dgm:pt>
    <dgm:pt modelId="{6C837C84-01EB-4A7E-9C28-146F9E4E290B}">
      <dgm:prSet phldrT="[Text]"/>
      <dgm:spPr/>
      <dgm:t>
        <a:bodyPr/>
        <a:lstStyle/>
        <a:p>
          <a:r>
            <a:rPr lang="sk-SK" dirty="0" smtClean="0"/>
            <a:t>Spracovanie (analýza, kombinovanie, interpretácia)</a:t>
          </a:r>
          <a:endParaRPr lang="sk-SK" dirty="0"/>
        </a:p>
      </dgm:t>
    </dgm:pt>
    <dgm:pt modelId="{1D10670A-7CAE-4718-8EE9-ED36261505F0}" type="parTrans" cxnId="{1A73AE17-28E3-43A9-A85C-76501E8F9750}">
      <dgm:prSet/>
      <dgm:spPr/>
      <dgm:t>
        <a:bodyPr/>
        <a:lstStyle/>
        <a:p>
          <a:endParaRPr lang="sk-SK"/>
        </a:p>
      </dgm:t>
    </dgm:pt>
    <dgm:pt modelId="{073F00B9-CD3C-4872-9923-E34B88E35195}" type="sibTrans" cxnId="{1A73AE17-28E3-43A9-A85C-76501E8F9750}">
      <dgm:prSet/>
      <dgm:spPr/>
      <dgm:t>
        <a:bodyPr/>
        <a:lstStyle/>
        <a:p>
          <a:endParaRPr lang="sk-SK"/>
        </a:p>
      </dgm:t>
    </dgm:pt>
    <dgm:pt modelId="{E489335E-EC3C-4C00-8951-17CFBEA8DF18}">
      <dgm:prSet phldrT="[Text]"/>
      <dgm:spPr/>
      <dgm:t>
        <a:bodyPr/>
        <a:lstStyle/>
        <a:p>
          <a:r>
            <a:rPr lang="sk-SK" dirty="0" smtClean="0"/>
            <a:t>Informácie</a:t>
          </a:r>
          <a:endParaRPr lang="sk-SK" dirty="0"/>
        </a:p>
      </dgm:t>
    </dgm:pt>
    <dgm:pt modelId="{3BC7560B-D973-4469-8315-79A1AA6B9AB7}" type="parTrans" cxnId="{7477B24F-A75D-4726-951B-722B8AE3AE65}">
      <dgm:prSet/>
      <dgm:spPr/>
      <dgm:t>
        <a:bodyPr/>
        <a:lstStyle/>
        <a:p>
          <a:endParaRPr lang="sk-SK"/>
        </a:p>
      </dgm:t>
    </dgm:pt>
    <dgm:pt modelId="{6A292317-CAC9-4A88-B020-0EF190D68D74}" type="sibTrans" cxnId="{7477B24F-A75D-4726-951B-722B8AE3AE65}">
      <dgm:prSet/>
      <dgm:spPr/>
      <dgm:t>
        <a:bodyPr/>
        <a:lstStyle/>
        <a:p>
          <a:endParaRPr lang="sk-SK"/>
        </a:p>
      </dgm:t>
    </dgm:pt>
    <dgm:pt modelId="{5CBCD98F-3C46-4FCF-8497-74AE5182DCCE}" type="pres">
      <dgm:prSet presAssocID="{A3B96E82-D0E7-4850-8A28-86B14B43BF2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B8C4E647-B9B8-47FF-9229-E48B2A304137}" type="pres">
      <dgm:prSet presAssocID="{E489335E-EC3C-4C00-8951-17CFBEA8DF18}" presName="boxAndChildren" presStyleCnt="0"/>
      <dgm:spPr/>
    </dgm:pt>
    <dgm:pt modelId="{88A45C9C-73F9-4E35-B3A6-A1FC481C4DE2}" type="pres">
      <dgm:prSet presAssocID="{E489335E-EC3C-4C00-8951-17CFBEA8DF18}" presName="parentTextBox" presStyleLbl="node1" presStyleIdx="0" presStyleCnt="3"/>
      <dgm:spPr/>
      <dgm:t>
        <a:bodyPr/>
        <a:lstStyle/>
        <a:p>
          <a:endParaRPr lang="sk-SK"/>
        </a:p>
      </dgm:t>
    </dgm:pt>
    <dgm:pt modelId="{7BEA6AEB-5FFA-4DE4-83DA-CCAC2B3C250A}" type="pres">
      <dgm:prSet presAssocID="{073F00B9-CD3C-4872-9923-E34B88E35195}" presName="sp" presStyleCnt="0"/>
      <dgm:spPr/>
    </dgm:pt>
    <dgm:pt modelId="{38BED970-B885-4C39-8A54-B197BB3545F1}" type="pres">
      <dgm:prSet presAssocID="{6C837C84-01EB-4A7E-9C28-146F9E4E290B}" presName="arrowAndChildren" presStyleCnt="0"/>
      <dgm:spPr/>
    </dgm:pt>
    <dgm:pt modelId="{00BBE2DA-B4FC-4D3D-975D-818D1808BE77}" type="pres">
      <dgm:prSet presAssocID="{6C837C84-01EB-4A7E-9C28-146F9E4E290B}" presName="parentTextArrow" presStyleLbl="node1" presStyleIdx="1" presStyleCnt="3"/>
      <dgm:spPr/>
      <dgm:t>
        <a:bodyPr/>
        <a:lstStyle/>
        <a:p>
          <a:endParaRPr lang="sk-SK"/>
        </a:p>
      </dgm:t>
    </dgm:pt>
    <dgm:pt modelId="{F4D4F13E-4F7F-468E-A07E-7E6717C70722}" type="pres">
      <dgm:prSet presAssocID="{1CD163C7-B99C-450D-99BA-511C611C2EDC}" presName="sp" presStyleCnt="0"/>
      <dgm:spPr/>
    </dgm:pt>
    <dgm:pt modelId="{4461EE13-53B0-4F1C-83D7-FC9825A04C6C}" type="pres">
      <dgm:prSet presAssocID="{B357C281-5396-49A1-9B29-1B36833B96D5}" presName="arrowAndChildren" presStyleCnt="0"/>
      <dgm:spPr/>
    </dgm:pt>
    <dgm:pt modelId="{49E5CBD0-372D-4251-A88B-89A0685389FE}" type="pres">
      <dgm:prSet presAssocID="{B357C281-5396-49A1-9B29-1B36833B96D5}" presName="parentTextArrow" presStyleLbl="node1" presStyleIdx="2" presStyleCnt="3"/>
      <dgm:spPr/>
      <dgm:t>
        <a:bodyPr/>
        <a:lstStyle/>
        <a:p>
          <a:endParaRPr lang="sk-SK"/>
        </a:p>
      </dgm:t>
    </dgm:pt>
  </dgm:ptLst>
  <dgm:cxnLst>
    <dgm:cxn modelId="{EDAB5112-2D50-49CF-A780-96A28F5E0293}" type="presOf" srcId="{B357C281-5396-49A1-9B29-1B36833B96D5}" destId="{49E5CBD0-372D-4251-A88B-89A0685389FE}" srcOrd="0" destOrd="0" presId="urn:microsoft.com/office/officeart/2005/8/layout/process4"/>
    <dgm:cxn modelId="{9D79046A-9E12-4BAC-8D0C-9E4346434F44}" srcId="{A3B96E82-D0E7-4850-8A28-86B14B43BF28}" destId="{B357C281-5396-49A1-9B29-1B36833B96D5}" srcOrd="0" destOrd="0" parTransId="{8BEC5B4E-B77A-4724-92FD-3B1F7519ADE9}" sibTransId="{1CD163C7-B99C-450D-99BA-511C611C2EDC}"/>
    <dgm:cxn modelId="{D24706DD-8DD2-4C16-983C-79D6066464C3}" type="presOf" srcId="{E489335E-EC3C-4C00-8951-17CFBEA8DF18}" destId="{88A45C9C-73F9-4E35-B3A6-A1FC481C4DE2}" srcOrd="0" destOrd="0" presId="urn:microsoft.com/office/officeart/2005/8/layout/process4"/>
    <dgm:cxn modelId="{CA54DE3F-F530-419C-8677-6F36F1F0675A}" type="presOf" srcId="{6C837C84-01EB-4A7E-9C28-146F9E4E290B}" destId="{00BBE2DA-B4FC-4D3D-975D-818D1808BE77}" srcOrd="0" destOrd="0" presId="urn:microsoft.com/office/officeart/2005/8/layout/process4"/>
    <dgm:cxn modelId="{7477B24F-A75D-4726-951B-722B8AE3AE65}" srcId="{A3B96E82-D0E7-4850-8A28-86B14B43BF28}" destId="{E489335E-EC3C-4C00-8951-17CFBEA8DF18}" srcOrd="2" destOrd="0" parTransId="{3BC7560B-D973-4469-8315-79A1AA6B9AB7}" sibTransId="{6A292317-CAC9-4A88-B020-0EF190D68D74}"/>
    <dgm:cxn modelId="{1A73AE17-28E3-43A9-A85C-76501E8F9750}" srcId="{A3B96E82-D0E7-4850-8A28-86B14B43BF28}" destId="{6C837C84-01EB-4A7E-9C28-146F9E4E290B}" srcOrd="1" destOrd="0" parTransId="{1D10670A-7CAE-4718-8EE9-ED36261505F0}" sibTransId="{073F00B9-CD3C-4872-9923-E34B88E35195}"/>
    <dgm:cxn modelId="{544F6C67-46B3-4E4C-BA21-531945414722}" type="presOf" srcId="{A3B96E82-D0E7-4850-8A28-86B14B43BF28}" destId="{5CBCD98F-3C46-4FCF-8497-74AE5182DCCE}" srcOrd="0" destOrd="0" presId="urn:microsoft.com/office/officeart/2005/8/layout/process4"/>
    <dgm:cxn modelId="{8764D200-9B5C-4C3D-B6E7-F4BB0528661A}" type="presParOf" srcId="{5CBCD98F-3C46-4FCF-8497-74AE5182DCCE}" destId="{B8C4E647-B9B8-47FF-9229-E48B2A304137}" srcOrd="0" destOrd="0" presId="urn:microsoft.com/office/officeart/2005/8/layout/process4"/>
    <dgm:cxn modelId="{87B3447A-0A5A-4D6B-9D4F-F54F5DF88C94}" type="presParOf" srcId="{B8C4E647-B9B8-47FF-9229-E48B2A304137}" destId="{88A45C9C-73F9-4E35-B3A6-A1FC481C4DE2}" srcOrd="0" destOrd="0" presId="urn:microsoft.com/office/officeart/2005/8/layout/process4"/>
    <dgm:cxn modelId="{5D94994D-9815-43E1-8599-AAD443E6006B}" type="presParOf" srcId="{5CBCD98F-3C46-4FCF-8497-74AE5182DCCE}" destId="{7BEA6AEB-5FFA-4DE4-83DA-CCAC2B3C250A}" srcOrd="1" destOrd="0" presId="urn:microsoft.com/office/officeart/2005/8/layout/process4"/>
    <dgm:cxn modelId="{6194A837-5911-4EBC-91A5-78376DF28D62}" type="presParOf" srcId="{5CBCD98F-3C46-4FCF-8497-74AE5182DCCE}" destId="{38BED970-B885-4C39-8A54-B197BB3545F1}" srcOrd="2" destOrd="0" presId="urn:microsoft.com/office/officeart/2005/8/layout/process4"/>
    <dgm:cxn modelId="{C23E8E7F-EAA3-4CBD-9BB2-343AABDD168D}" type="presParOf" srcId="{38BED970-B885-4C39-8A54-B197BB3545F1}" destId="{00BBE2DA-B4FC-4D3D-975D-818D1808BE77}" srcOrd="0" destOrd="0" presId="urn:microsoft.com/office/officeart/2005/8/layout/process4"/>
    <dgm:cxn modelId="{C52DB722-0837-4D6D-9763-6EA2B8C1DA35}" type="presParOf" srcId="{5CBCD98F-3C46-4FCF-8497-74AE5182DCCE}" destId="{F4D4F13E-4F7F-468E-A07E-7E6717C70722}" srcOrd="3" destOrd="0" presId="urn:microsoft.com/office/officeart/2005/8/layout/process4"/>
    <dgm:cxn modelId="{7805F519-3288-4DF0-8DD5-CFA61AB21795}" type="presParOf" srcId="{5CBCD98F-3C46-4FCF-8497-74AE5182DCCE}" destId="{4461EE13-53B0-4F1C-83D7-FC9825A04C6C}" srcOrd="4" destOrd="0" presId="urn:microsoft.com/office/officeart/2005/8/layout/process4"/>
    <dgm:cxn modelId="{515B9B43-3800-42D0-B2C1-845A0BD5B974}" type="presParOf" srcId="{4461EE13-53B0-4F1C-83D7-FC9825A04C6C}" destId="{49E5CBD0-372D-4251-A88B-89A0685389F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4A6EF6-7E80-4BA2-B5A9-7D2FF989F5A7}" type="doc">
      <dgm:prSet loTypeId="urn:microsoft.com/office/officeart/2011/layout/TabList#1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BEF497B5-7972-4B59-B2CD-4BA60B9291ED}">
      <dgm:prSet phldrT="[Text]" custT="1"/>
      <dgm:spPr/>
      <dgm:t>
        <a:bodyPr/>
        <a:lstStyle/>
        <a:p>
          <a:r>
            <a:rPr lang="sk-SK" sz="2800" dirty="0" smtClean="0"/>
            <a:t>Geometria</a:t>
          </a:r>
          <a:endParaRPr lang="sk-SK" sz="2800" dirty="0"/>
        </a:p>
      </dgm:t>
    </dgm:pt>
    <dgm:pt modelId="{5B0E77FD-3B2C-4195-966B-90C13C566833}" type="parTrans" cxnId="{32DD4269-7C78-487A-A90B-7E9001CAC6F1}">
      <dgm:prSet/>
      <dgm:spPr/>
      <dgm:t>
        <a:bodyPr/>
        <a:lstStyle/>
        <a:p>
          <a:endParaRPr lang="sk-SK" sz="2400"/>
        </a:p>
      </dgm:t>
    </dgm:pt>
    <dgm:pt modelId="{0B20C0C3-5587-4703-B90C-62C98FF068E0}" type="sibTrans" cxnId="{32DD4269-7C78-487A-A90B-7E9001CAC6F1}">
      <dgm:prSet/>
      <dgm:spPr/>
      <dgm:t>
        <a:bodyPr/>
        <a:lstStyle/>
        <a:p>
          <a:endParaRPr lang="sk-SK" sz="2400"/>
        </a:p>
      </dgm:t>
    </dgm:pt>
    <dgm:pt modelId="{893369DC-E422-4FCD-AB1F-8FC401775F4A}">
      <dgm:prSet phldrT="[Text]" custT="1"/>
      <dgm:spPr/>
      <dgm:t>
        <a:bodyPr/>
        <a:lstStyle/>
        <a:p>
          <a:r>
            <a:rPr lang="sk-SK" sz="2800" dirty="0" err="1" smtClean="0"/>
            <a:t>Topológia</a:t>
          </a:r>
          <a:endParaRPr lang="sk-SK" sz="2800" dirty="0"/>
        </a:p>
      </dgm:t>
    </dgm:pt>
    <dgm:pt modelId="{078EB93C-DCD6-42F9-AD52-FC40A2E2444E}" type="parTrans" cxnId="{8CD96725-3EDF-44EC-B1F7-D9B69D7ADB75}">
      <dgm:prSet/>
      <dgm:spPr/>
      <dgm:t>
        <a:bodyPr/>
        <a:lstStyle/>
        <a:p>
          <a:endParaRPr lang="sk-SK" sz="2400"/>
        </a:p>
      </dgm:t>
    </dgm:pt>
    <dgm:pt modelId="{B52958F4-45C3-4906-B434-1109E3568CD2}" type="sibTrans" cxnId="{8CD96725-3EDF-44EC-B1F7-D9B69D7ADB75}">
      <dgm:prSet/>
      <dgm:spPr/>
      <dgm:t>
        <a:bodyPr/>
        <a:lstStyle/>
        <a:p>
          <a:endParaRPr lang="sk-SK" sz="2400"/>
        </a:p>
      </dgm:t>
    </dgm:pt>
    <dgm:pt modelId="{5224B841-BFCC-45D1-B782-72A947A60652}">
      <dgm:prSet phldrT="[Text]" custT="1"/>
      <dgm:spPr/>
      <dgm:t>
        <a:bodyPr/>
        <a:lstStyle/>
        <a:p>
          <a:r>
            <a:rPr lang="sk-SK" sz="2800" dirty="0" smtClean="0"/>
            <a:t>Atribúty</a:t>
          </a:r>
          <a:endParaRPr lang="sk-SK" sz="2800" dirty="0"/>
        </a:p>
      </dgm:t>
    </dgm:pt>
    <dgm:pt modelId="{C5442332-6B45-49C1-B065-6736FEEA4BAC}" type="parTrans" cxnId="{1B85EE7A-9729-4FB1-9344-1D078C200CC1}">
      <dgm:prSet/>
      <dgm:spPr/>
      <dgm:t>
        <a:bodyPr/>
        <a:lstStyle/>
        <a:p>
          <a:endParaRPr lang="sk-SK" sz="2400"/>
        </a:p>
      </dgm:t>
    </dgm:pt>
    <dgm:pt modelId="{340E2341-DAE5-4596-BB05-FD05E92F348D}" type="sibTrans" cxnId="{1B85EE7A-9729-4FB1-9344-1D078C200CC1}">
      <dgm:prSet/>
      <dgm:spPr/>
      <dgm:t>
        <a:bodyPr/>
        <a:lstStyle/>
        <a:p>
          <a:endParaRPr lang="sk-SK" sz="2400"/>
        </a:p>
      </dgm:t>
    </dgm:pt>
    <dgm:pt modelId="{AC63D43F-95FD-430F-BF1C-7FCACE6F6782}">
      <dgm:prSet phldrT="[Text]" custT="1"/>
      <dgm:spPr/>
      <dgm:t>
        <a:bodyPr/>
        <a:lstStyle/>
        <a:p>
          <a:r>
            <a:rPr lang="sk-SK" sz="2800" dirty="0" smtClean="0"/>
            <a:t>	Opis vlastností objektov</a:t>
          </a:r>
          <a:endParaRPr lang="sk-SK" sz="2800" dirty="0"/>
        </a:p>
      </dgm:t>
    </dgm:pt>
    <dgm:pt modelId="{E1289EB1-AE3F-4C19-B538-4B86733B2DBE}" type="parTrans" cxnId="{BB32DC1E-C420-4059-B2F5-D7385084DF74}">
      <dgm:prSet/>
      <dgm:spPr/>
      <dgm:t>
        <a:bodyPr/>
        <a:lstStyle/>
        <a:p>
          <a:endParaRPr lang="sk-SK" sz="2400"/>
        </a:p>
      </dgm:t>
    </dgm:pt>
    <dgm:pt modelId="{AAE1EDB2-5515-4AE4-B42C-2903A8D9BB59}" type="sibTrans" cxnId="{BB32DC1E-C420-4059-B2F5-D7385084DF74}">
      <dgm:prSet/>
      <dgm:spPr/>
      <dgm:t>
        <a:bodyPr/>
        <a:lstStyle/>
        <a:p>
          <a:endParaRPr lang="sk-SK" sz="2400"/>
        </a:p>
      </dgm:t>
    </dgm:pt>
    <dgm:pt modelId="{47083C73-4893-4F94-A39F-04BFA2DF83ED}">
      <dgm:prSet phldrT="[Text]" custT="1"/>
      <dgm:spPr/>
      <dgm:t>
        <a:bodyPr/>
        <a:lstStyle/>
        <a:p>
          <a:r>
            <a:rPr lang="sk-SK" sz="2800" dirty="0" smtClean="0"/>
            <a:t>Dynamika</a:t>
          </a:r>
          <a:endParaRPr lang="sk-SK" sz="2800" dirty="0"/>
        </a:p>
      </dgm:t>
    </dgm:pt>
    <dgm:pt modelId="{1CCB4247-21D2-4CC4-B483-B71205BDA56E}" type="parTrans" cxnId="{961E2D6E-F50D-4905-8DDD-3FEB0F7FEE85}">
      <dgm:prSet/>
      <dgm:spPr/>
      <dgm:t>
        <a:bodyPr/>
        <a:lstStyle/>
        <a:p>
          <a:endParaRPr lang="sk-SK" sz="2400"/>
        </a:p>
      </dgm:t>
    </dgm:pt>
    <dgm:pt modelId="{A9D6617F-A23A-44AC-9FF0-C5DC8068770D}" type="sibTrans" cxnId="{961E2D6E-F50D-4905-8DDD-3FEB0F7FEE85}">
      <dgm:prSet/>
      <dgm:spPr/>
      <dgm:t>
        <a:bodyPr/>
        <a:lstStyle/>
        <a:p>
          <a:endParaRPr lang="sk-SK" sz="2400"/>
        </a:p>
      </dgm:t>
    </dgm:pt>
    <dgm:pt modelId="{DDB950B8-C6E6-4318-BF9A-9683871CE3E6}">
      <dgm:prSet phldrT="[Text]" custT="1"/>
      <dgm:spPr/>
      <dgm:t>
        <a:bodyPr/>
        <a:lstStyle/>
        <a:p>
          <a:r>
            <a:rPr lang="sk-SK" sz="2800" dirty="0" smtClean="0"/>
            <a:t>	Lokalizácia v priestore</a:t>
          </a:r>
          <a:endParaRPr lang="sk-SK" sz="2800" dirty="0"/>
        </a:p>
      </dgm:t>
    </dgm:pt>
    <dgm:pt modelId="{D3F9394B-E64F-4557-9111-E4D073E2159D}" type="parTrans" cxnId="{097F9E51-B037-4213-B6D6-9A0F5D88465D}">
      <dgm:prSet/>
      <dgm:spPr/>
      <dgm:t>
        <a:bodyPr/>
        <a:lstStyle/>
        <a:p>
          <a:endParaRPr lang="sk-SK" sz="2400"/>
        </a:p>
      </dgm:t>
    </dgm:pt>
    <dgm:pt modelId="{B5087BAD-6EDD-41AD-9F03-598BE3900674}" type="sibTrans" cxnId="{097F9E51-B037-4213-B6D6-9A0F5D88465D}">
      <dgm:prSet/>
      <dgm:spPr/>
      <dgm:t>
        <a:bodyPr/>
        <a:lstStyle/>
        <a:p>
          <a:endParaRPr lang="sk-SK" sz="2400"/>
        </a:p>
      </dgm:t>
    </dgm:pt>
    <dgm:pt modelId="{A260D3D7-81EB-48DF-B77D-2BD31A924BCF}">
      <dgm:prSet phldrT="[Text]" custT="1"/>
      <dgm:spPr/>
      <dgm:t>
        <a:bodyPr/>
        <a:lstStyle/>
        <a:p>
          <a:r>
            <a:rPr lang="sk-SK" sz="2800" dirty="0" smtClean="0"/>
            <a:t>	Priestorové vzťahy</a:t>
          </a:r>
          <a:endParaRPr lang="sk-SK" sz="2800" dirty="0"/>
        </a:p>
      </dgm:t>
    </dgm:pt>
    <dgm:pt modelId="{0962E6F6-09DE-4BEB-8145-3086B6A0DD4C}" type="parTrans" cxnId="{537C8E6B-6243-4B77-ADBE-1762DAE48980}">
      <dgm:prSet/>
      <dgm:spPr/>
      <dgm:t>
        <a:bodyPr/>
        <a:lstStyle/>
        <a:p>
          <a:endParaRPr lang="sk-SK" sz="2400"/>
        </a:p>
      </dgm:t>
    </dgm:pt>
    <dgm:pt modelId="{BD33B8F6-FC63-4F32-A44C-BEF9B8B1C2D5}" type="sibTrans" cxnId="{537C8E6B-6243-4B77-ADBE-1762DAE48980}">
      <dgm:prSet/>
      <dgm:spPr/>
      <dgm:t>
        <a:bodyPr/>
        <a:lstStyle/>
        <a:p>
          <a:endParaRPr lang="sk-SK" sz="2400"/>
        </a:p>
      </dgm:t>
    </dgm:pt>
    <dgm:pt modelId="{FC483500-0BB0-48CD-BCE2-9DACD7F40AC0}">
      <dgm:prSet phldrT="[Text]" custT="1"/>
      <dgm:spPr/>
      <dgm:t>
        <a:bodyPr/>
        <a:lstStyle/>
        <a:p>
          <a:r>
            <a:rPr lang="sk-SK" sz="2800" dirty="0" smtClean="0"/>
            <a:t>	Temporálne zmeny</a:t>
          </a:r>
          <a:endParaRPr lang="sk-SK" sz="2800" dirty="0"/>
        </a:p>
      </dgm:t>
    </dgm:pt>
    <dgm:pt modelId="{5C7673DE-EB60-47F9-9E10-397AD87A4DAF}" type="parTrans" cxnId="{E3EE87FE-0D70-4BAA-8757-D23312B0B0F8}">
      <dgm:prSet/>
      <dgm:spPr/>
      <dgm:t>
        <a:bodyPr/>
        <a:lstStyle/>
        <a:p>
          <a:endParaRPr lang="sk-SK" sz="2400"/>
        </a:p>
      </dgm:t>
    </dgm:pt>
    <dgm:pt modelId="{12D07ED9-D8B4-4DDA-ADED-1C338300945F}" type="sibTrans" cxnId="{E3EE87FE-0D70-4BAA-8757-D23312B0B0F8}">
      <dgm:prSet/>
      <dgm:spPr/>
      <dgm:t>
        <a:bodyPr/>
        <a:lstStyle/>
        <a:p>
          <a:endParaRPr lang="sk-SK" sz="2400"/>
        </a:p>
      </dgm:t>
    </dgm:pt>
    <dgm:pt modelId="{63A2A6D6-23C5-46D8-9FD9-D1C41B3B7E3D}" type="pres">
      <dgm:prSet presAssocID="{F04A6EF6-7E80-4BA2-B5A9-7D2FF989F5A7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sk-SK"/>
        </a:p>
      </dgm:t>
    </dgm:pt>
    <dgm:pt modelId="{BFBF50E7-AE9F-4A20-98D0-722E7B09C942}" type="pres">
      <dgm:prSet presAssocID="{BEF497B5-7972-4B59-B2CD-4BA60B9291ED}" presName="composite" presStyleCnt="0"/>
      <dgm:spPr/>
    </dgm:pt>
    <dgm:pt modelId="{1D10429E-2766-4522-8739-D421B998068B}" type="pres">
      <dgm:prSet presAssocID="{BEF497B5-7972-4B59-B2CD-4BA60B9291ED}" presName="FirstChild" presStyleLbl="revTx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BA8E7614-8C7A-431B-8090-70CC35F6139C}" type="pres">
      <dgm:prSet presAssocID="{BEF497B5-7972-4B59-B2CD-4BA60B9291ED}" presName="Parent" presStyleLbl="alignNode1" presStyleIdx="0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300AA3F-44E7-413C-B88E-05FD8DBD30AD}" type="pres">
      <dgm:prSet presAssocID="{BEF497B5-7972-4B59-B2CD-4BA60B9291ED}" presName="Accent" presStyleLbl="parChTrans1D1" presStyleIdx="0" presStyleCnt="4"/>
      <dgm:spPr/>
    </dgm:pt>
    <dgm:pt modelId="{530B594F-C9E6-485B-8B63-01BC415E3BCB}" type="pres">
      <dgm:prSet presAssocID="{0B20C0C3-5587-4703-B90C-62C98FF068E0}" presName="sibTrans" presStyleCnt="0"/>
      <dgm:spPr/>
    </dgm:pt>
    <dgm:pt modelId="{6A09375E-7866-4550-9BE2-5B4A7D5398D9}" type="pres">
      <dgm:prSet presAssocID="{893369DC-E422-4FCD-AB1F-8FC401775F4A}" presName="composite" presStyleCnt="0"/>
      <dgm:spPr/>
    </dgm:pt>
    <dgm:pt modelId="{37D36465-1D0E-467D-9969-740AF31E8B0A}" type="pres">
      <dgm:prSet presAssocID="{893369DC-E422-4FCD-AB1F-8FC401775F4A}" presName="FirstChild" presStyleLbl="revTx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570E634F-B570-481B-8428-683D53695F9B}" type="pres">
      <dgm:prSet presAssocID="{893369DC-E422-4FCD-AB1F-8FC401775F4A}" presName="Parent" presStyleLbl="alignNode1" presStyleIdx="1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74736B24-BE81-41B8-BECF-5FE1E5F3375E}" type="pres">
      <dgm:prSet presAssocID="{893369DC-E422-4FCD-AB1F-8FC401775F4A}" presName="Accent" presStyleLbl="parChTrans1D1" presStyleIdx="1" presStyleCnt="4"/>
      <dgm:spPr/>
    </dgm:pt>
    <dgm:pt modelId="{06D28A19-9F01-477A-BEB2-E128E86D0832}" type="pres">
      <dgm:prSet presAssocID="{B52958F4-45C3-4906-B434-1109E3568CD2}" presName="sibTrans" presStyleCnt="0"/>
      <dgm:spPr/>
    </dgm:pt>
    <dgm:pt modelId="{9905B5C2-EEF3-4D13-B455-701B669FB6E7}" type="pres">
      <dgm:prSet presAssocID="{5224B841-BFCC-45D1-B782-72A947A60652}" presName="composite" presStyleCnt="0"/>
      <dgm:spPr/>
    </dgm:pt>
    <dgm:pt modelId="{4B7677B8-4FB6-4249-8141-4394C33ADC46}" type="pres">
      <dgm:prSet presAssocID="{5224B841-BFCC-45D1-B782-72A947A60652}" presName="FirstChild" presStyleLbl="revTx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3A4649A6-4683-4AB6-9912-BECEE4AB14DA}" type="pres">
      <dgm:prSet presAssocID="{5224B841-BFCC-45D1-B782-72A947A60652}" presName="Parent" presStyleLbl="alignNode1" presStyleIdx="2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2792ACE7-1859-4EEF-8FC0-6A408378429A}" type="pres">
      <dgm:prSet presAssocID="{5224B841-BFCC-45D1-B782-72A947A60652}" presName="Accent" presStyleLbl="parChTrans1D1" presStyleIdx="2" presStyleCnt="4"/>
      <dgm:spPr/>
    </dgm:pt>
    <dgm:pt modelId="{4E8329DC-9977-4014-87A2-8DA549977296}" type="pres">
      <dgm:prSet presAssocID="{340E2341-DAE5-4596-BB05-FD05E92F348D}" presName="sibTrans" presStyleCnt="0"/>
      <dgm:spPr/>
    </dgm:pt>
    <dgm:pt modelId="{2E399BB5-7F12-44F2-A037-73D9758F3CA3}" type="pres">
      <dgm:prSet presAssocID="{47083C73-4893-4F94-A39F-04BFA2DF83ED}" presName="composite" presStyleCnt="0"/>
      <dgm:spPr/>
    </dgm:pt>
    <dgm:pt modelId="{79E93707-2560-42EB-ACF5-886D62FD33F8}" type="pres">
      <dgm:prSet presAssocID="{47083C73-4893-4F94-A39F-04BFA2DF83ED}" presName="FirstChild" presStyleLbl="revTx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D4B03695-E7E6-46D2-9004-C12E731AAC8C}" type="pres">
      <dgm:prSet presAssocID="{47083C73-4893-4F94-A39F-04BFA2DF83ED}" presName="Parent" presStyleLbl="alignNode1" presStyleIdx="3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sk-SK"/>
        </a:p>
      </dgm:t>
    </dgm:pt>
    <dgm:pt modelId="{AC1C26EC-5A2D-402B-A7C1-61A9D855804A}" type="pres">
      <dgm:prSet presAssocID="{47083C73-4893-4F94-A39F-04BFA2DF83ED}" presName="Accent" presStyleLbl="parChTrans1D1" presStyleIdx="3" presStyleCnt="4"/>
      <dgm:spPr/>
    </dgm:pt>
  </dgm:ptLst>
  <dgm:cxnLst>
    <dgm:cxn modelId="{1B85EE7A-9729-4FB1-9344-1D078C200CC1}" srcId="{F04A6EF6-7E80-4BA2-B5A9-7D2FF989F5A7}" destId="{5224B841-BFCC-45D1-B782-72A947A60652}" srcOrd="2" destOrd="0" parTransId="{C5442332-6B45-49C1-B065-6736FEEA4BAC}" sibTransId="{340E2341-DAE5-4596-BB05-FD05E92F348D}"/>
    <dgm:cxn modelId="{D8CE8DCD-9BC7-409B-B7C8-F294BAC5A7A3}" type="presOf" srcId="{5224B841-BFCC-45D1-B782-72A947A60652}" destId="{3A4649A6-4683-4AB6-9912-BECEE4AB14DA}" srcOrd="0" destOrd="0" presId="urn:microsoft.com/office/officeart/2011/layout/TabList#1"/>
    <dgm:cxn modelId="{8CD96725-3EDF-44EC-B1F7-D9B69D7ADB75}" srcId="{F04A6EF6-7E80-4BA2-B5A9-7D2FF989F5A7}" destId="{893369DC-E422-4FCD-AB1F-8FC401775F4A}" srcOrd="1" destOrd="0" parTransId="{078EB93C-DCD6-42F9-AD52-FC40A2E2444E}" sibTransId="{B52958F4-45C3-4906-B434-1109E3568CD2}"/>
    <dgm:cxn modelId="{C1415E14-CCC6-4532-AB1A-4CF0EA7A4C6E}" type="presOf" srcId="{A260D3D7-81EB-48DF-B77D-2BD31A924BCF}" destId="{37D36465-1D0E-467D-9969-740AF31E8B0A}" srcOrd="0" destOrd="0" presId="urn:microsoft.com/office/officeart/2011/layout/TabList#1"/>
    <dgm:cxn modelId="{F25B847E-F884-4755-BC9A-BFAFFD49AE08}" type="presOf" srcId="{FC483500-0BB0-48CD-BCE2-9DACD7F40AC0}" destId="{79E93707-2560-42EB-ACF5-886D62FD33F8}" srcOrd="0" destOrd="0" presId="urn:microsoft.com/office/officeart/2011/layout/TabList#1"/>
    <dgm:cxn modelId="{75CBD023-A683-4D59-A9A4-B9E73390CED4}" type="presOf" srcId="{AC63D43F-95FD-430F-BF1C-7FCACE6F6782}" destId="{4B7677B8-4FB6-4249-8141-4394C33ADC46}" srcOrd="0" destOrd="0" presId="urn:microsoft.com/office/officeart/2011/layout/TabList#1"/>
    <dgm:cxn modelId="{698486F8-0452-4FDD-8EEA-500D73379570}" type="presOf" srcId="{BEF497B5-7972-4B59-B2CD-4BA60B9291ED}" destId="{BA8E7614-8C7A-431B-8090-70CC35F6139C}" srcOrd="0" destOrd="0" presId="urn:microsoft.com/office/officeart/2011/layout/TabList#1"/>
    <dgm:cxn modelId="{BB32DC1E-C420-4059-B2F5-D7385084DF74}" srcId="{5224B841-BFCC-45D1-B782-72A947A60652}" destId="{AC63D43F-95FD-430F-BF1C-7FCACE6F6782}" srcOrd="0" destOrd="0" parTransId="{E1289EB1-AE3F-4C19-B538-4B86733B2DBE}" sibTransId="{AAE1EDB2-5515-4AE4-B42C-2903A8D9BB59}"/>
    <dgm:cxn modelId="{961E2D6E-F50D-4905-8DDD-3FEB0F7FEE85}" srcId="{F04A6EF6-7E80-4BA2-B5A9-7D2FF989F5A7}" destId="{47083C73-4893-4F94-A39F-04BFA2DF83ED}" srcOrd="3" destOrd="0" parTransId="{1CCB4247-21D2-4CC4-B483-B71205BDA56E}" sibTransId="{A9D6617F-A23A-44AC-9FF0-C5DC8068770D}"/>
    <dgm:cxn modelId="{6CF65297-2468-42FA-BA5B-29C7B94F36AB}" type="presOf" srcId="{47083C73-4893-4F94-A39F-04BFA2DF83ED}" destId="{D4B03695-E7E6-46D2-9004-C12E731AAC8C}" srcOrd="0" destOrd="0" presId="urn:microsoft.com/office/officeart/2011/layout/TabList#1"/>
    <dgm:cxn modelId="{E3EE87FE-0D70-4BAA-8757-D23312B0B0F8}" srcId="{47083C73-4893-4F94-A39F-04BFA2DF83ED}" destId="{FC483500-0BB0-48CD-BCE2-9DACD7F40AC0}" srcOrd="0" destOrd="0" parTransId="{5C7673DE-EB60-47F9-9E10-397AD87A4DAF}" sibTransId="{12D07ED9-D8B4-4DDA-ADED-1C338300945F}"/>
    <dgm:cxn modelId="{47E2C424-7A71-4085-9736-C242A109F55F}" type="presOf" srcId="{DDB950B8-C6E6-4318-BF9A-9683871CE3E6}" destId="{1D10429E-2766-4522-8739-D421B998068B}" srcOrd="0" destOrd="0" presId="urn:microsoft.com/office/officeart/2011/layout/TabList#1"/>
    <dgm:cxn modelId="{2EF9D34C-1B05-4FC0-92BA-7A83074B7B5A}" type="presOf" srcId="{893369DC-E422-4FCD-AB1F-8FC401775F4A}" destId="{570E634F-B570-481B-8428-683D53695F9B}" srcOrd="0" destOrd="0" presId="urn:microsoft.com/office/officeart/2011/layout/TabList#1"/>
    <dgm:cxn modelId="{32DD4269-7C78-487A-A90B-7E9001CAC6F1}" srcId="{F04A6EF6-7E80-4BA2-B5A9-7D2FF989F5A7}" destId="{BEF497B5-7972-4B59-B2CD-4BA60B9291ED}" srcOrd="0" destOrd="0" parTransId="{5B0E77FD-3B2C-4195-966B-90C13C566833}" sibTransId="{0B20C0C3-5587-4703-B90C-62C98FF068E0}"/>
    <dgm:cxn modelId="{097F9E51-B037-4213-B6D6-9A0F5D88465D}" srcId="{BEF497B5-7972-4B59-B2CD-4BA60B9291ED}" destId="{DDB950B8-C6E6-4318-BF9A-9683871CE3E6}" srcOrd="0" destOrd="0" parTransId="{D3F9394B-E64F-4557-9111-E4D073E2159D}" sibTransId="{B5087BAD-6EDD-41AD-9F03-598BE3900674}"/>
    <dgm:cxn modelId="{4D731A4A-1239-4E47-8E2F-1BEAF068674E}" type="presOf" srcId="{F04A6EF6-7E80-4BA2-B5A9-7D2FF989F5A7}" destId="{63A2A6D6-23C5-46D8-9FD9-D1C41B3B7E3D}" srcOrd="0" destOrd="0" presId="urn:microsoft.com/office/officeart/2011/layout/TabList#1"/>
    <dgm:cxn modelId="{537C8E6B-6243-4B77-ADBE-1762DAE48980}" srcId="{893369DC-E422-4FCD-AB1F-8FC401775F4A}" destId="{A260D3D7-81EB-48DF-B77D-2BD31A924BCF}" srcOrd="0" destOrd="0" parTransId="{0962E6F6-09DE-4BEB-8145-3086B6A0DD4C}" sibTransId="{BD33B8F6-FC63-4F32-A44C-BEF9B8B1C2D5}"/>
    <dgm:cxn modelId="{BF8AA2B1-F8F3-44AF-AD9C-06751D51E6B9}" type="presParOf" srcId="{63A2A6D6-23C5-46D8-9FD9-D1C41B3B7E3D}" destId="{BFBF50E7-AE9F-4A20-98D0-722E7B09C942}" srcOrd="0" destOrd="0" presId="urn:microsoft.com/office/officeart/2011/layout/TabList#1"/>
    <dgm:cxn modelId="{274193EA-D872-4013-A95B-1EDCF100E098}" type="presParOf" srcId="{BFBF50E7-AE9F-4A20-98D0-722E7B09C942}" destId="{1D10429E-2766-4522-8739-D421B998068B}" srcOrd="0" destOrd="0" presId="urn:microsoft.com/office/officeart/2011/layout/TabList#1"/>
    <dgm:cxn modelId="{6DA6A710-EE76-490A-B026-BAED1F3C33EE}" type="presParOf" srcId="{BFBF50E7-AE9F-4A20-98D0-722E7B09C942}" destId="{BA8E7614-8C7A-431B-8090-70CC35F6139C}" srcOrd="1" destOrd="0" presId="urn:microsoft.com/office/officeart/2011/layout/TabList#1"/>
    <dgm:cxn modelId="{1E0FE0D3-22B3-42A1-AC36-703CEEEBED40}" type="presParOf" srcId="{BFBF50E7-AE9F-4A20-98D0-722E7B09C942}" destId="{2300AA3F-44E7-413C-B88E-05FD8DBD30AD}" srcOrd="2" destOrd="0" presId="urn:microsoft.com/office/officeart/2011/layout/TabList#1"/>
    <dgm:cxn modelId="{F4B50AD8-0B88-4ECC-9A24-CED652C3CABA}" type="presParOf" srcId="{63A2A6D6-23C5-46D8-9FD9-D1C41B3B7E3D}" destId="{530B594F-C9E6-485B-8B63-01BC415E3BCB}" srcOrd="1" destOrd="0" presId="urn:microsoft.com/office/officeart/2011/layout/TabList#1"/>
    <dgm:cxn modelId="{94EFB0FC-ABA9-416C-AA9D-7B0EB83038B2}" type="presParOf" srcId="{63A2A6D6-23C5-46D8-9FD9-D1C41B3B7E3D}" destId="{6A09375E-7866-4550-9BE2-5B4A7D5398D9}" srcOrd="2" destOrd="0" presId="urn:microsoft.com/office/officeart/2011/layout/TabList#1"/>
    <dgm:cxn modelId="{0AF8A1E9-76B2-4881-813C-ABB8CDC47CD3}" type="presParOf" srcId="{6A09375E-7866-4550-9BE2-5B4A7D5398D9}" destId="{37D36465-1D0E-467D-9969-740AF31E8B0A}" srcOrd="0" destOrd="0" presId="urn:microsoft.com/office/officeart/2011/layout/TabList#1"/>
    <dgm:cxn modelId="{A24DE8C2-E4CA-4CB7-8ED6-987A33EC6E2F}" type="presParOf" srcId="{6A09375E-7866-4550-9BE2-5B4A7D5398D9}" destId="{570E634F-B570-481B-8428-683D53695F9B}" srcOrd="1" destOrd="0" presId="urn:microsoft.com/office/officeart/2011/layout/TabList#1"/>
    <dgm:cxn modelId="{3685513D-425F-49C3-8280-F279838C4D31}" type="presParOf" srcId="{6A09375E-7866-4550-9BE2-5B4A7D5398D9}" destId="{74736B24-BE81-41B8-BECF-5FE1E5F3375E}" srcOrd="2" destOrd="0" presId="urn:microsoft.com/office/officeart/2011/layout/TabList#1"/>
    <dgm:cxn modelId="{CD150C7C-C907-4EEE-A257-D1D86ED52101}" type="presParOf" srcId="{63A2A6D6-23C5-46D8-9FD9-D1C41B3B7E3D}" destId="{06D28A19-9F01-477A-BEB2-E128E86D0832}" srcOrd="3" destOrd="0" presId="urn:microsoft.com/office/officeart/2011/layout/TabList#1"/>
    <dgm:cxn modelId="{414981F3-2710-45D4-8617-D35748EE2782}" type="presParOf" srcId="{63A2A6D6-23C5-46D8-9FD9-D1C41B3B7E3D}" destId="{9905B5C2-EEF3-4D13-B455-701B669FB6E7}" srcOrd="4" destOrd="0" presId="urn:microsoft.com/office/officeart/2011/layout/TabList#1"/>
    <dgm:cxn modelId="{DF90A90C-F1C5-4316-BDA1-88BAF011A6DC}" type="presParOf" srcId="{9905B5C2-EEF3-4D13-B455-701B669FB6E7}" destId="{4B7677B8-4FB6-4249-8141-4394C33ADC46}" srcOrd="0" destOrd="0" presId="urn:microsoft.com/office/officeart/2011/layout/TabList#1"/>
    <dgm:cxn modelId="{CE48DD1F-D7DA-4CD2-8E3B-11B9CCC57626}" type="presParOf" srcId="{9905B5C2-EEF3-4D13-B455-701B669FB6E7}" destId="{3A4649A6-4683-4AB6-9912-BECEE4AB14DA}" srcOrd="1" destOrd="0" presId="urn:microsoft.com/office/officeart/2011/layout/TabList#1"/>
    <dgm:cxn modelId="{1077D77A-8965-4DB3-8363-18CA42D2DC2D}" type="presParOf" srcId="{9905B5C2-EEF3-4D13-B455-701B669FB6E7}" destId="{2792ACE7-1859-4EEF-8FC0-6A408378429A}" srcOrd="2" destOrd="0" presId="urn:microsoft.com/office/officeart/2011/layout/TabList#1"/>
    <dgm:cxn modelId="{1F161469-4E30-4E19-924F-2E420DCCA7FE}" type="presParOf" srcId="{63A2A6D6-23C5-46D8-9FD9-D1C41B3B7E3D}" destId="{4E8329DC-9977-4014-87A2-8DA549977296}" srcOrd="5" destOrd="0" presId="urn:microsoft.com/office/officeart/2011/layout/TabList#1"/>
    <dgm:cxn modelId="{23BE716A-7E43-43D2-98DA-2AC39E2FCA01}" type="presParOf" srcId="{63A2A6D6-23C5-46D8-9FD9-D1C41B3B7E3D}" destId="{2E399BB5-7F12-44F2-A037-73D9758F3CA3}" srcOrd="6" destOrd="0" presId="urn:microsoft.com/office/officeart/2011/layout/TabList#1"/>
    <dgm:cxn modelId="{74065B7F-D0B7-48D8-A5F8-9B1680F8A015}" type="presParOf" srcId="{2E399BB5-7F12-44F2-A037-73D9758F3CA3}" destId="{79E93707-2560-42EB-ACF5-886D62FD33F8}" srcOrd="0" destOrd="0" presId="urn:microsoft.com/office/officeart/2011/layout/TabList#1"/>
    <dgm:cxn modelId="{69D11CA7-BEB3-411F-B787-720AB22EA6CB}" type="presParOf" srcId="{2E399BB5-7F12-44F2-A037-73D9758F3CA3}" destId="{D4B03695-E7E6-46D2-9004-C12E731AAC8C}" srcOrd="1" destOrd="0" presId="urn:microsoft.com/office/officeart/2011/layout/TabList#1"/>
    <dgm:cxn modelId="{B783A79A-4DD4-483D-A737-F9430E46D42D}" type="presParOf" srcId="{2E399BB5-7F12-44F2-A037-73D9758F3CA3}" destId="{AC1C26EC-5A2D-402B-A7C1-61A9D855804A}" srcOrd="2" destOrd="0" presId="urn:microsoft.com/office/officeart/2011/layout/TabLis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13056E-D0D3-4541-AEB6-F5579921B0DA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88A1450C-A130-4273-9D29-B64BA6C0DFCE}">
      <dgm:prSet phldrT="[Text]"/>
      <dgm:spPr/>
      <dgm:t>
        <a:bodyPr/>
        <a:lstStyle/>
        <a:p>
          <a:r>
            <a:rPr lang="sk-SK" smtClean="0"/>
            <a:t>Skenovanie máp</a:t>
          </a:r>
          <a:endParaRPr lang="sk-SK"/>
        </a:p>
      </dgm:t>
    </dgm:pt>
    <dgm:pt modelId="{FC47DF79-F38C-4B12-A086-1C2E864F2600}" type="parTrans" cxnId="{E2A95355-6DEC-4561-81B4-80E5635AD1D3}">
      <dgm:prSet/>
      <dgm:spPr/>
      <dgm:t>
        <a:bodyPr/>
        <a:lstStyle/>
        <a:p>
          <a:endParaRPr lang="sk-SK"/>
        </a:p>
      </dgm:t>
    </dgm:pt>
    <dgm:pt modelId="{786F6781-0370-4C89-997E-90920809D389}" type="sibTrans" cxnId="{E2A95355-6DEC-4561-81B4-80E5635AD1D3}">
      <dgm:prSet/>
      <dgm:spPr/>
      <dgm:t>
        <a:bodyPr/>
        <a:lstStyle/>
        <a:p>
          <a:endParaRPr lang="sk-SK"/>
        </a:p>
      </dgm:t>
    </dgm:pt>
    <dgm:pt modelId="{F2DA2CB6-F537-4495-A140-4F98AAF5FA6F}">
      <dgm:prSet/>
      <dgm:spPr/>
      <dgm:t>
        <a:bodyPr/>
        <a:lstStyle/>
        <a:p>
          <a:r>
            <a:rPr lang="sk-SK" smtClean="0"/>
            <a:t>Transformácia </a:t>
          </a:r>
          <a:endParaRPr lang="sk-SK" dirty="0" smtClean="0"/>
        </a:p>
      </dgm:t>
    </dgm:pt>
    <dgm:pt modelId="{6EAA997F-6BF2-45B7-A2BD-34D481271594}" type="parTrans" cxnId="{5D4B0287-50BF-4D26-B769-5ACF731738FB}">
      <dgm:prSet/>
      <dgm:spPr/>
      <dgm:t>
        <a:bodyPr/>
        <a:lstStyle/>
        <a:p>
          <a:endParaRPr lang="sk-SK"/>
        </a:p>
      </dgm:t>
    </dgm:pt>
    <dgm:pt modelId="{08C86FA0-5E28-448E-99DD-C74A92B23AB3}" type="sibTrans" cxnId="{5D4B0287-50BF-4D26-B769-5ACF731738FB}">
      <dgm:prSet/>
      <dgm:spPr/>
      <dgm:t>
        <a:bodyPr/>
        <a:lstStyle/>
        <a:p>
          <a:endParaRPr lang="sk-SK"/>
        </a:p>
      </dgm:t>
    </dgm:pt>
    <dgm:pt modelId="{E5BACF1B-33FF-46EA-81B4-C2E1D84E7CDF}">
      <dgm:prSet/>
      <dgm:spPr/>
      <dgm:t>
        <a:bodyPr/>
        <a:lstStyle/>
        <a:p>
          <a:r>
            <a:rPr lang="sk-SK" dirty="0" err="1" smtClean="0"/>
            <a:t>Vektorizácia</a:t>
          </a:r>
          <a:r>
            <a:rPr lang="sk-SK" dirty="0" smtClean="0"/>
            <a:t> alebo </a:t>
          </a:r>
          <a:r>
            <a:rPr lang="sk-SK" dirty="0" err="1" smtClean="0"/>
            <a:t>rasterizácia</a:t>
          </a:r>
          <a:endParaRPr lang="sk-SK" dirty="0"/>
        </a:p>
      </dgm:t>
    </dgm:pt>
    <dgm:pt modelId="{E7F1DF9D-8E6A-4ADF-B0A9-AA0BA2C82240}" type="parTrans" cxnId="{D58A6AA8-CEA7-4ACD-A621-16C0482584AC}">
      <dgm:prSet/>
      <dgm:spPr/>
      <dgm:t>
        <a:bodyPr/>
        <a:lstStyle/>
        <a:p>
          <a:endParaRPr lang="sk-SK"/>
        </a:p>
      </dgm:t>
    </dgm:pt>
    <dgm:pt modelId="{EDEA2D29-2F0F-4436-845F-F0C12B17868A}" type="sibTrans" cxnId="{D58A6AA8-CEA7-4ACD-A621-16C0482584AC}">
      <dgm:prSet/>
      <dgm:spPr/>
      <dgm:t>
        <a:bodyPr/>
        <a:lstStyle/>
        <a:p>
          <a:endParaRPr lang="sk-SK"/>
        </a:p>
      </dgm:t>
    </dgm:pt>
    <dgm:pt modelId="{4D020C6B-E251-48BC-9803-C30A92FEF8F0}" type="pres">
      <dgm:prSet presAssocID="{FD13056E-D0D3-4541-AEB6-F5579921B0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k-SK"/>
        </a:p>
      </dgm:t>
    </dgm:pt>
    <dgm:pt modelId="{0C4A3DD3-285D-41A9-AD83-DE41D8C5257F}" type="pres">
      <dgm:prSet presAssocID="{E5BACF1B-33FF-46EA-81B4-C2E1D84E7CDF}" presName="boxAndChildren" presStyleCnt="0"/>
      <dgm:spPr/>
    </dgm:pt>
    <dgm:pt modelId="{B4E2EF61-A6F3-4AE2-8E79-87ABF8BA1650}" type="pres">
      <dgm:prSet presAssocID="{E5BACF1B-33FF-46EA-81B4-C2E1D84E7CDF}" presName="parentTextBox" presStyleLbl="node1" presStyleIdx="0" presStyleCnt="3"/>
      <dgm:spPr/>
      <dgm:t>
        <a:bodyPr/>
        <a:lstStyle/>
        <a:p>
          <a:endParaRPr lang="sk-SK"/>
        </a:p>
      </dgm:t>
    </dgm:pt>
    <dgm:pt modelId="{1CEC50A3-6FCC-4585-AA0C-51ACC261F37F}" type="pres">
      <dgm:prSet presAssocID="{08C86FA0-5E28-448E-99DD-C74A92B23AB3}" presName="sp" presStyleCnt="0"/>
      <dgm:spPr/>
    </dgm:pt>
    <dgm:pt modelId="{09CA168F-1778-4DC9-AAFB-06B72EC8ACD9}" type="pres">
      <dgm:prSet presAssocID="{F2DA2CB6-F537-4495-A140-4F98AAF5FA6F}" presName="arrowAndChildren" presStyleCnt="0"/>
      <dgm:spPr/>
    </dgm:pt>
    <dgm:pt modelId="{1314A21A-EDD0-482B-BD98-776487FDC762}" type="pres">
      <dgm:prSet presAssocID="{F2DA2CB6-F537-4495-A140-4F98AAF5FA6F}" presName="parentTextArrow" presStyleLbl="node1" presStyleIdx="1" presStyleCnt="3"/>
      <dgm:spPr/>
      <dgm:t>
        <a:bodyPr/>
        <a:lstStyle/>
        <a:p>
          <a:endParaRPr lang="sk-SK"/>
        </a:p>
      </dgm:t>
    </dgm:pt>
    <dgm:pt modelId="{5DE3D4A0-0224-49F9-91A3-801FEFDC4E7A}" type="pres">
      <dgm:prSet presAssocID="{786F6781-0370-4C89-997E-90920809D389}" presName="sp" presStyleCnt="0"/>
      <dgm:spPr/>
    </dgm:pt>
    <dgm:pt modelId="{017EB672-CACD-451B-BE9F-398837E1B175}" type="pres">
      <dgm:prSet presAssocID="{88A1450C-A130-4273-9D29-B64BA6C0DFCE}" presName="arrowAndChildren" presStyleCnt="0"/>
      <dgm:spPr/>
    </dgm:pt>
    <dgm:pt modelId="{A97A41F5-D933-40F9-8F47-7D4F779C9CB0}" type="pres">
      <dgm:prSet presAssocID="{88A1450C-A130-4273-9D29-B64BA6C0DFCE}" presName="parentTextArrow" presStyleLbl="node1" presStyleIdx="2" presStyleCnt="3"/>
      <dgm:spPr/>
      <dgm:t>
        <a:bodyPr/>
        <a:lstStyle/>
        <a:p>
          <a:endParaRPr lang="sk-SK"/>
        </a:p>
      </dgm:t>
    </dgm:pt>
  </dgm:ptLst>
  <dgm:cxnLst>
    <dgm:cxn modelId="{5D4B0287-50BF-4D26-B769-5ACF731738FB}" srcId="{FD13056E-D0D3-4541-AEB6-F5579921B0DA}" destId="{F2DA2CB6-F537-4495-A140-4F98AAF5FA6F}" srcOrd="1" destOrd="0" parTransId="{6EAA997F-6BF2-45B7-A2BD-34D481271594}" sibTransId="{08C86FA0-5E28-448E-99DD-C74A92B23AB3}"/>
    <dgm:cxn modelId="{E2A95355-6DEC-4561-81B4-80E5635AD1D3}" srcId="{FD13056E-D0D3-4541-AEB6-F5579921B0DA}" destId="{88A1450C-A130-4273-9D29-B64BA6C0DFCE}" srcOrd="0" destOrd="0" parTransId="{FC47DF79-F38C-4B12-A086-1C2E864F2600}" sibTransId="{786F6781-0370-4C89-997E-90920809D389}"/>
    <dgm:cxn modelId="{D58A6AA8-CEA7-4ACD-A621-16C0482584AC}" srcId="{FD13056E-D0D3-4541-AEB6-F5579921B0DA}" destId="{E5BACF1B-33FF-46EA-81B4-C2E1D84E7CDF}" srcOrd="2" destOrd="0" parTransId="{E7F1DF9D-8E6A-4ADF-B0A9-AA0BA2C82240}" sibTransId="{EDEA2D29-2F0F-4436-845F-F0C12B17868A}"/>
    <dgm:cxn modelId="{FBA60333-A162-4726-8B3B-5BCFED634BD8}" type="presOf" srcId="{E5BACF1B-33FF-46EA-81B4-C2E1D84E7CDF}" destId="{B4E2EF61-A6F3-4AE2-8E79-87ABF8BA1650}" srcOrd="0" destOrd="0" presId="urn:microsoft.com/office/officeart/2005/8/layout/process4"/>
    <dgm:cxn modelId="{1ED6A39D-EC24-4527-A13E-44C307128B2B}" type="presOf" srcId="{88A1450C-A130-4273-9D29-B64BA6C0DFCE}" destId="{A97A41F5-D933-40F9-8F47-7D4F779C9CB0}" srcOrd="0" destOrd="0" presId="urn:microsoft.com/office/officeart/2005/8/layout/process4"/>
    <dgm:cxn modelId="{1EB03582-DEFB-4A9F-A0AE-C0FC1708A088}" type="presOf" srcId="{F2DA2CB6-F537-4495-A140-4F98AAF5FA6F}" destId="{1314A21A-EDD0-482B-BD98-776487FDC762}" srcOrd="0" destOrd="0" presId="urn:microsoft.com/office/officeart/2005/8/layout/process4"/>
    <dgm:cxn modelId="{9255C280-BD49-4F3C-A0A8-1A497D547F70}" type="presOf" srcId="{FD13056E-D0D3-4541-AEB6-F5579921B0DA}" destId="{4D020C6B-E251-48BC-9803-C30A92FEF8F0}" srcOrd="0" destOrd="0" presId="urn:microsoft.com/office/officeart/2005/8/layout/process4"/>
    <dgm:cxn modelId="{94113C6C-9B4B-4F6A-AC10-835241DA7B0F}" type="presParOf" srcId="{4D020C6B-E251-48BC-9803-C30A92FEF8F0}" destId="{0C4A3DD3-285D-41A9-AD83-DE41D8C5257F}" srcOrd="0" destOrd="0" presId="urn:microsoft.com/office/officeart/2005/8/layout/process4"/>
    <dgm:cxn modelId="{5DC0D32A-2B13-4143-9395-BD218A200C59}" type="presParOf" srcId="{0C4A3DD3-285D-41A9-AD83-DE41D8C5257F}" destId="{B4E2EF61-A6F3-4AE2-8E79-87ABF8BA1650}" srcOrd="0" destOrd="0" presId="urn:microsoft.com/office/officeart/2005/8/layout/process4"/>
    <dgm:cxn modelId="{27862F8E-21A7-4799-A1C8-E6205DD109E9}" type="presParOf" srcId="{4D020C6B-E251-48BC-9803-C30A92FEF8F0}" destId="{1CEC50A3-6FCC-4585-AA0C-51ACC261F37F}" srcOrd="1" destOrd="0" presId="urn:microsoft.com/office/officeart/2005/8/layout/process4"/>
    <dgm:cxn modelId="{5A731AC0-47CF-4C40-97EF-BB5E69E01F52}" type="presParOf" srcId="{4D020C6B-E251-48BC-9803-C30A92FEF8F0}" destId="{09CA168F-1778-4DC9-AAFB-06B72EC8ACD9}" srcOrd="2" destOrd="0" presId="urn:microsoft.com/office/officeart/2005/8/layout/process4"/>
    <dgm:cxn modelId="{18AC70AE-28C5-4667-A626-5482CC99022A}" type="presParOf" srcId="{09CA168F-1778-4DC9-AAFB-06B72EC8ACD9}" destId="{1314A21A-EDD0-482B-BD98-776487FDC762}" srcOrd="0" destOrd="0" presId="urn:microsoft.com/office/officeart/2005/8/layout/process4"/>
    <dgm:cxn modelId="{F742D03C-2A28-4A48-AAD9-1C18A4032868}" type="presParOf" srcId="{4D020C6B-E251-48BC-9803-C30A92FEF8F0}" destId="{5DE3D4A0-0224-49F9-91A3-801FEFDC4E7A}" srcOrd="3" destOrd="0" presId="urn:microsoft.com/office/officeart/2005/8/layout/process4"/>
    <dgm:cxn modelId="{3CA9C969-E6AD-4CCD-BFD8-7F149C5B956C}" type="presParOf" srcId="{4D020C6B-E251-48BC-9803-C30A92FEF8F0}" destId="{017EB672-CACD-451B-BE9F-398837E1B175}" srcOrd="4" destOrd="0" presId="urn:microsoft.com/office/officeart/2005/8/layout/process4"/>
    <dgm:cxn modelId="{D98586D7-7376-4E8C-A7C1-F53103CE054A}" type="presParOf" srcId="{017EB672-CACD-451B-BE9F-398837E1B175}" destId="{A97A41F5-D933-40F9-8F47-7D4F779C9CB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45C9C-73F9-4E35-B3A6-A1FC481C4DE2}">
      <dsp:nvSpPr>
        <dsp:cNvPr id="0" name=""/>
        <dsp:cNvSpPr/>
      </dsp:nvSpPr>
      <dsp:spPr>
        <a:xfrm>
          <a:off x="0" y="2071636"/>
          <a:ext cx="7056784" cy="6799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300" kern="1200" dirty="0" smtClean="0"/>
            <a:t>Informácie</a:t>
          </a:r>
          <a:endParaRPr lang="sk-SK" sz="2300" kern="1200" dirty="0"/>
        </a:p>
      </dsp:txBody>
      <dsp:txXfrm>
        <a:off x="0" y="2071636"/>
        <a:ext cx="7056784" cy="679957"/>
      </dsp:txXfrm>
    </dsp:sp>
    <dsp:sp modelId="{00BBE2DA-B4FC-4D3D-975D-818D1808BE77}">
      <dsp:nvSpPr>
        <dsp:cNvPr id="0" name=""/>
        <dsp:cNvSpPr/>
      </dsp:nvSpPr>
      <dsp:spPr>
        <a:xfrm rot="10800000">
          <a:off x="0" y="1036061"/>
          <a:ext cx="7056784" cy="104577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300" kern="1200" dirty="0" smtClean="0"/>
            <a:t>Spracovanie (analýza, kombinovanie, interpretácia)</a:t>
          </a:r>
          <a:endParaRPr lang="sk-SK" sz="2300" kern="1200" dirty="0"/>
        </a:p>
      </dsp:txBody>
      <dsp:txXfrm rot="10800000">
        <a:off x="0" y="1036061"/>
        <a:ext cx="7056784" cy="679513"/>
      </dsp:txXfrm>
    </dsp:sp>
    <dsp:sp modelId="{49E5CBD0-372D-4251-A88B-89A0685389FE}">
      <dsp:nvSpPr>
        <dsp:cNvPr id="0" name=""/>
        <dsp:cNvSpPr/>
      </dsp:nvSpPr>
      <dsp:spPr>
        <a:xfrm rot="10800000">
          <a:off x="0" y="486"/>
          <a:ext cx="7056784" cy="1045774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300" kern="1200" dirty="0" smtClean="0"/>
            <a:t>Údaje v databáze </a:t>
          </a:r>
          <a:endParaRPr lang="sk-SK" sz="2300" kern="1200" dirty="0"/>
        </a:p>
      </dsp:txBody>
      <dsp:txXfrm rot="10800000">
        <a:off x="0" y="486"/>
        <a:ext cx="7056784" cy="6795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1C26EC-5A2D-402B-A7C1-61A9D855804A}">
      <dsp:nvSpPr>
        <dsp:cNvPr id="0" name=""/>
        <dsp:cNvSpPr/>
      </dsp:nvSpPr>
      <dsp:spPr>
        <a:xfrm>
          <a:off x="0" y="4063135"/>
          <a:ext cx="7992888" cy="0"/>
        </a:xfrm>
        <a:prstGeom prst="line">
          <a:avLst/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92ACE7-1859-4EEF-8FC0-6A408378429A}">
      <dsp:nvSpPr>
        <dsp:cNvPr id="0" name=""/>
        <dsp:cNvSpPr/>
      </dsp:nvSpPr>
      <dsp:spPr>
        <a:xfrm>
          <a:off x="0" y="3035331"/>
          <a:ext cx="7992888" cy="0"/>
        </a:xfrm>
        <a:prstGeom prst="line">
          <a:avLst/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736B24-BE81-41B8-BECF-5FE1E5F3375E}">
      <dsp:nvSpPr>
        <dsp:cNvPr id="0" name=""/>
        <dsp:cNvSpPr/>
      </dsp:nvSpPr>
      <dsp:spPr>
        <a:xfrm>
          <a:off x="0" y="2007528"/>
          <a:ext cx="7992888" cy="0"/>
        </a:xfrm>
        <a:prstGeom prst="line">
          <a:avLst/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00AA3F-44E7-413C-B88E-05FD8DBD30AD}">
      <dsp:nvSpPr>
        <dsp:cNvPr id="0" name=""/>
        <dsp:cNvSpPr/>
      </dsp:nvSpPr>
      <dsp:spPr>
        <a:xfrm>
          <a:off x="0" y="979725"/>
          <a:ext cx="7992888" cy="0"/>
        </a:xfrm>
        <a:prstGeom prst="line">
          <a:avLst/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10429E-2766-4522-8739-D421B998068B}">
      <dsp:nvSpPr>
        <dsp:cNvPr id="0" name=""/>
        <dsp:cNvSpPr/>
      </dsp:nvSpPr>
      <dsp:spPr>
        <a:xfrm>
          <a:off x="2078150" y="864"/>
          <a:ext cx="5914737" cy="978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800" kern="1200" dirty="0" smtClean="0"/>
            <a:t>	Lokalizácia v priestore</a:t>
          </a:r>
          <a:endParaRPr lang="sk-SK" sz="2800" kern="1200" dirty="0"/>
        </a:p>
      </dsp:txBody>
      <dsp:txXfrm>
        <a:off x="2078150" y="864"/>
        <a:ext cx="5914737" cy="978860"/>
      </dsp:txXfrm>
    </dsp:sp>
    <dsp:sp modelId="{BA8E7614-8C7A-431B-8090-70CC35F6139C}">
      <dsp:nvSpPr>
        <dsp:cNvPr id="0" name=""/>
        <dsp:cNvSpPr/>
      </dsp:nvSpPr>
      <dsp:spPr>
        <a:xfrm>
          <a:off x="0" y="864"/>
          <a:ext cx="2078150" cy="978860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800" kern="1200" dirty="0" smtClean="0"/>
            <a:t>Geometria</a:t>
          </a:r>
          <a:endParaRPr lang="sk-SK" sz="2800" kern="1200" dirty="0"/>
        </a:p>
      </dsp:txBody>
      <dsp:txXfrm>
        <a:off x="47793" y="48657"/>
        <a:ext cx="1982564" cy="931067"/>
      </dsp:txXfrm>
    </dsp:sp>
    <dsp:sp modelId="{37D36465-1D0E-467D-9969-740AF31E8B0A}">
      <dsp:nvSpPr>
        <dsp:cNvPr id="0" name=""/>
        <dsp:cNvSpPr/>
      </dsp:nvSpPr>
      <dsp:spPr>
        <a:xfrm>
          <a:off x="2078150" y="1028668"/>
          <a:ext cx="5914737" cy="978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800" kern="1200" dirty="0" smtClean="0"/>
            <a:t>	Priestorové vzťahy</a:t>
          </a:r>
          <a:endParaRPr lang="sk-SK" sz="2800" kern="1200" dirty="0"/>
        </a:p>
      </dsp:txBody>
      <dsp:txXfrm>
        <a:off x="2078150" y="1028668"/>
        <a:ext cx="5914737" cy="978860"/>
      </dsp:txXfrm>
    </dsp:sp>
    <dsp:sp modelId="{570E634F-B570-481B-8428-683D53695F9B}">
      <dsp:nvSpPr>
        <dsp:cNvPr id="0" name=""/>
        <dsp:cNvSpPr/>
      </dsp:nvSpPr>
      <dsp:spPr>
        <a:xfrm>
          <a:off x="0" y="1028668"/>
          <a:ext cx="2078150" cy="978860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800" kern="1200" dirty="0" err="1" smtClean="0"/>
            <a:t>Topológia</a:t>
          </a:r>
          <a:endParaRPr lang="sk-SK" sz="2800" kern="1200" dirty="0"/>
        </a:p>
      </dsp:txBody>
      <dsp:txXfrm>
        <a:off x="47793" y="1076461"/>
        <a:ext cx="1982564" cy="931067"/>
      </dsp:txXfrm>
    </dsp:sp>
    <dsp:sp modelId="{4B7677B8-4FB6-4249-8141-4394C33ADC46}">
      <dsp:nvSpPr>
        <dsp:cNvPr id="0" name=""/>
        <dsp:cNvSpPr/>
      </dsp:nvSpPr>
      <dsp:spPr>
        <a:xfrm>
          <a:off x="2078150" y="2056471"/>
          <a:ext cx="5914737" cy="978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800" kern="1200" dirty="0" smtClean="0"/>
            <a:t>	Opis vlastností objektov</a:t>
          </a:r>
          <a:endParaRPr lang="sk-SK" sz="2800" kern="1200" dirty="0"/>
        </a:p>
      </dsp:txBody>
      <dsp:txXfrm>
        <a:off x="2078150" y="2056471"/>
        <a:ext cx="5914737" cy="978860"/>
      </dsp:txXfrm>
    </dsp:sp>
    <dsp:sp modelId="{3A4649A6-4683-4AB6-9912-BECEE4AB14DA}">
      <dsp:nvSpPr>
        <dsp:cNvPr id="0" name=""/>
        <dsp:cNvSpPr/>
      </dsp:nvSpPr>
      <dsp:spPr>
        <a:xfrm>
          <a:off x="0" y="2056471"/>
          <a:ext cx="2078150" cy="978860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800" kern="1200" dirty="0" smtClean="0"/>
            <a:t>Atribúty</a:t>
          </a:r>
          <a:endParaRPr lang="sk-SK" sz="2800" kern="1200" dirty="0"/>
        </a:p>
      </dsp:txBody>
      <dsp:txXfrm>
        <a:off x="47793" y="2104264"/>
        <a:ext cx="1982564" cy="931067"/>
      </dsp:txXfrm>
    </dsp:sp>
    <dsp:sp modelId="{79E93707-2560-42EB-ACF5-886D62FD33F8}">
      <dsp:nvSpPr>
        <dsp:cNvPr id="0" name=""/>
        <dsp:cNvSpPr/>
      </dsp:nvSpPr>
      <dsp:spPr>
        <a:xfrm>
          <a:off x="2078150" y="3084274"/>
          <a:ext cx="5914737" cy="978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800" kern="1200" dirty="0" smtClean="0"/>
            <a:t>	Temporálne zmeny</a:t>
          </a:r>
          <a:endParaRPr lang="sk-SK" sz="2800" kern="1200" dirty="0"/>
        </a:p>
      </dsp:txBody>
      <dsp:txXfrm>
        <a:off x="2078150" y="3084274"/>
        <a:ext cx="5914737" cy="978860"/>
      </dsp:txXfrm>
    </dsp:sp>
    <dsp:sp modelId="{D4B03695-E7E6-46D2-9004-C12E731AAC8C}">
      <dsp:nvSpPr>
        <dsp:cNvPr id="0" name=""/>
        <dsp:cNvSpPr/>
      </dsp:nvSpPr>
      <dsp:spPr>
        <a:xfrm>
          <a:off x="0" y="3084274"/>
          <a:ext cx="2078150" cy="978860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800" kern="1200" dirty="0" smtClean="0"/>
            <a:t>Dynamika</a:t>
          </a:r>
          <a:endParaRPr lang="sk-SK" sz="2800" kern="1200" dirty="0"/>
        </a:p>
      </dsp:txBody>
      <dsp:txXfrm>
        <a:off x="47793" y="3132067"/>
        <a:ext cx="1982564" cy="93106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2EF61-A6F3-4AE2-8E79-87ABF8BA1650}">
      <dsp:nvSpPr>
        <dsp:cNvPr id="0" name=""/>
        <dsp:cNvSpPr/>
      </dsp:nvSpPr>
      <dsp:spPr>
        <a:xfrm>
          <a:off x="0" y="3059187"/>
          <a:ext cx="6096000" cy="1004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3200" kern="1200" dirty="0" err="1" smtClean="0"/>
            <a:t>Vektorizácia</a:t>
          </a:r>
          <a:r>
            <a:rPr lang="sk-SK" sz="3200" kern="1200" dirty="0" smtClean="0"/>
            <a:t> alebo </a:t>
          </a:r>
          <a:r>
            <a:rPr lang="sk-SK" sz="3200" kern="1200" dirty="0" err="1" smtClean="0"/>
            <a:t>rasterizácia</a:t>
          </a:r>
          <a:endParaRPr lang="sk-SK" sz="3200" kern="1200" dirty="0"/>
        </a:p>
      </dsp:txBody>
      <dsp:txXfrm>
        <a:off x="0" y="3059187"/>
        <a:ext cx="6096000" cy="1004093"/>
      </dsp:txXfrm>
    </dsp:sp>
    <dsp:sp modelId="{1314A21A-EDD0-482B-BD98-776487FDC762}">
      <dsp:nvSpPr>
        <dsp:cNvPr id="0" name=""/>
        <dsp:cNvSpPr/>
      </dsp:nvSpPr>
      <dsp:spPr>
        <a:xfrm rot="10800000">
          <a:off x="0" y="1529953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3200" kern="1200" smtClean="0"/>
            <a:t>Transformácia </a:t>
          </a:r>
          <a:endParaRPr lang="sk-SK" sz="3200" kern="1200" dirty="0" smtClean="0"/>
        </a:p>
      </dsp:txBody>
      <dsp:txXfrm rot="10800000">
        <a:off x="0" y="1529953"/>
        <a:ext cx="6096000" cy="1003437"/>
      </dsp:txXfrm>
    </dsp:sp>
    <dsp:sp modelId="{A97A41F5-D933-40F9-8F47-7D4F779C9CB0}">
      <dsp:nvSpPr>
        <dsp:cNvPr id="0" name=""/>
        <dsp:cNvSpPr/>
      </dsp:nvSpPr>
      <dsp:spPr>
        <a:xfrm rot="10800000">
          <a:off x="0" y="718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3200" kern="1200" smtClean="0"/>
            <a:t>Skenovanie máp</a:t>
          </a:r>
          <a:endParaRPr lang="sk-SK" sz="3200" kern="1200"/>
        </a:p>
      </dsp:txBody>
      <dsp:txXfrm rot="10800000">
        <a:off x="0" y="718"/>
        <a:ext cx="6096000" cy="1003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#1">
  <dgm:title val="Zoznam kariet"/>
  <dgm:desc val="Používa sa na zobrazenie nesekvenčných alebo zoskupených blokov informácií. Vhodný na zoznamy s malým množstvom textu úrovne 1. Prvý text úrovne 2 sa zobrazí vedľa textu úrovne 1 a zvyšný text úrovne 2 sa zobrazí pod textom úrovne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EA7A1-72E4-4EAC-BCA5-BF0E82C9749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7D361-CA4D-453E-9290-3B2DA227457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4153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7D361-CA4D-453E-9290-3B2DA2274570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30135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Čo je pasívny, ako sa meria vzdialenosť.</a:t>
            </a:r>
          </a:p>
          <a:p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7D361-CA4D-453E-9290-3B2DA2274570}" type="slidenum">
              <a:rPr lang="sk-SK" smtClean="0"/>
              <a:t>20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4899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7" name="Obdĺžni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8" name="Zástupný symbol dátumu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Zástupný symbol päty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12" name="Zástupný symbol čísla snímky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k-SK"/>
          </a:p>
        </p:txBody>
      </p:sp>
      <p:sp>
        <p:nvSpPr>
          <p:cNvPr id="16" name="Zástupný symbol textu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15" name="Zástupný symbol textu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8" name="Obdĺžni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1" name="Obdĺžni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13" name="Zástupný symbol čísla snímky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Zástupný symbol päty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C9532A-D5AD-4429-A2FB-785C743B0D0F}" type="datetimeFigureOut">
              <a:rPr lang="sk-SK" smtClean="0"/>
              <a:t>29.11.2015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Obdĺžni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25FBD9A-00BB-479A-977F-2BFEF2EB7B01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3068960"/>
            <a:ext cx="6477000" cy="2366392"/>
          </a:xfrm>
        </p:spPr>
        <p:txBody>
          <a:bodyPr>
            <a:normAutofit/>
          </a:bodyPr>
          <a:lstStyle/>
          <a:p>
            <a:r>
              <a:rPr lang="en-US" dirty="0" err="1" smtClean="0"/>
              <a:t>Geografick</a:t>
            </a:r>
            <a:r>
              <a:rPr lang="sk-SK" dirty="0" smtClean="0"/>
              <a:t>é</a:t>
            </a:r>
            <a:br>
              <a:rPr lang="sk-SK" dirty="0" smtClean="0"/>
            </a:br>
            <a:r>
              <a:rPr lang="sk-SK" dirty="0" smtClean="0"/>
              <a:t>informačné </a:t>
            </a:r>
            <a:br>
              <a:rPr lang="sk-SK" dirty="0" smtClean="0"/>
            </a:br>
            <a:r>
              <a:rPr lang="sk-SK" dirty="0" smtClean="0"/>
              <a:t>systémy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Mirko </a:t>
            </a:r>
            <a:r>
              <a:rPr lang="sk-SK" dirty="0" err="1" smtClean="0"/>
              <a:t>Zibolen</a:t>
            </a:r>
            <a:r>
              <a:rPr lang="sk-SK" dirty="0" smtClean="0"/>
              <a:t>, Nitra 2012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7551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Spôsoby reprezentácie </a:t>
            </a:r>
            <a:r>
              <a:rPr lang="sk-SK" dirty="0" err="1" smtClean="0"/>
              <a:t>geoúdajov</a:t>
            </a:r>
            <a:endParaRPr lang="sk-SK" dirty="0"/>
          </a:p>
        </p:txBody>
      </p:sp>
      <p:pic>
        <p:nvPicPr>
          <p:cNvPr id="1027" name="Picture 3" descr="C:\Users\mzibolen\Desktop\vector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32055"/>
            <a:ext cx="5904656" cy="4816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99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Vektorové údaje – objekty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/>
              <a:t>Môžu byť jednoducho </a:t>
            </a:r>
            <a:r>
              <a:rPr lang="sk-SK" dirty="0" smtClean="0"/>
              <a:t>počítačom spracované</a:t>
            </a:r>
          </a:p>
          <a:p>
            <a:r>
              <a:rPr lang="sk-SK" dirty="0" smtClean="0"/>
              <a:t>Je zachovaná pôvodná presnosť</a:t>
            </a:r>
          </a:p>
          <a:p>
            <a:r>
              <a:rPr lang="sk-SK" dirty="0" smtClean="0"/>
              <a:t>Dajú sa kombinovať výstupy podľa potreby</a:t>
            </a:r>
          </a:p>
          <a:p>
            <a:r>
              <a:rPr lang="sk-SK" dirty="0" smtClean="0"/>
              <a:t>Body, línie, polygóny</a:t>
            </a:r>
          </a:p>
          <a:p>
            <a:endParaRPr lang="sk-SK" dirty="0"/>
          </a:p>
        </p:txBody>
      </p:sp>
      <p:graphicFrame>
        <p:nvGraphicFramePr>
          <p:cNvPr id="4" name="Tabuľ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6952603"/>
              </p:ext>
            </p:extLst>
          </p:nvPr>
        </p:nvGraphicFramePr>
        <p:xfrm>
          <a:off x="1619672" y="4221088"/>
          <a:ext cx="6096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sk-SK" sz="2400" dirty="0" smtClean="0"/>
                        <a:t>Objekt – cesta</a:t>
                      </a:r>
                      <a:endParaRPr lang="sk-SK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k-SK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Za</a:t>
                      </a:r>
                      <a:r>
                        <a:rPr lang="sk-SK" sz="2400" dirty="0" err="1" smtClean="0"/>
                        <a:t>čiatok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[12.3,</a:t>
                      </a:r>
                      <a:r>
                        <a:rPr lang="en-US" sz="2400" baseline="0" dirty="0" smtClean="0"/>
                        <a:t> 15.4]</a:t>
                      </a:r>
                      <a:endParaRPr lang="en-US" sz="2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k-SK" sz="2400" dirty="0" smtClean="0"/>
                        <a:t>Koniec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[73.1,</a:t>
                      </a:r>
                      <a:r>
                        <a:rPr lang="en-US" sz="2400" baseline="0" dirty="0" smtClean="0"/>
                        <a:t> 82.9]</a:t>
                      </a:r>
                      <a:endParaRPr lang="sk-SK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Spravuje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Samospr</a:t>
                      </a:r>
                      <a:r>
                        <a:rPr lang="sk-SK" sz="2400" dirty="0" err="1" smtClean="0"/>
                        <a:t>ávny</a:t>
                      </a:r>
                      <a:r>
                        <a:rPr lang="sk-SK" sz="2400" baseline="0" dirty="0" smtClean="0"/>
                        <a:t> kraj</a:t>
                      </a:r>
                      <a:endParaRPr lang="sk-SK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Typ</a:t>
                      </a:r>
                      <a:endParaRPr lang="sk-SK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Cesta</a:t>
                      </a:r>
                      <a:r>
                        <a:rPr lang="en-US" sz="2400" dirty="0" smtClean="0"/>
                        <a:t> III. </a:t>
                      </a:r>
                      <a:r>
                        <a:rPr lang="en-US" sz="2400" dirty="0" err="1" smtClean="0"/>
                        <a:t>triedy</a:t>
                      </a:r>
                      <a:endParaRPr lang="sk-SK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59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Rastrové údaje - priestor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Rozdelíme priestor na bunky a uchovávame informácie o jednotlivých bunkách</a:t>
            </a:r>
          </a:p>
          <a:p>
            <a:r>
              <a:rPr lang="sk-SK" dirty="0" smtClean="0"/>
              <a:t>Snímkovanie, meranie teplôt, výšok, ...</a:t>
            </a:r>
          </a:p>
          <a:p>
            <a:r>
              <a:rPr lang="sk-SK" dirty="0" smtClean="0"/>
              <a:t>Aké rozlíšenie?</a:t>
            </a:r>
            <a:endParaRPr lang="sk-SK" dirty="0"/>
          </a:p>
        </p:txBody>
      </p:sp>
      <p:pic>
        <p:nvPicPr>
          <p:cNvPr id="3074" name="Picture 2" descr="C:\Users\mzibolen\Desktop\RASTER_Resolution12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789040"/>
            <a:ext cx="8208912" cy="2787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626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 údajov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92630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 údajov pre </a:t>
            </a:r>
            <a:r>
              <a:rPr lang="sk-SK" dirty="0" err="1" smtClean="0"/>
              <a:t>GIS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err="1" smtClean="0"/>
              <a:t>GIS</a:t>
            </a:r>
            <a:r>
              <a:rPr lang="sk-SK" dirty="0" smtClean="0"/>
              <a:t> potrebuje digitálne údaje</a:t>
            </a:r>
          </a:p>
          <a:p>
            <a:pPr lvl="1"/>
            <a:r>
              <a:rPr lang="sk-SK" dirty="0" smtClean="0"/>
              <a:t>Existujúce digitálne mapy</a:t>
            </a:r>
          </a:p>
          <a:p>
            <a:pPr lvl="1"/>
            <a:r>
              <a:rPr lang="sk-SK" dirty="0" smtClean="0"/>
              <a:t>Existujúce papierové mapy</a:t>
            </a:r>
          </a:p>
          <a:p>
            <a:pPr lvl="1"/>
            <a:r>
              <a:rPr lang="sk-SK" dirty="0"/>
              <a:t>Tvorba údajov v informačnom </a:t>
            </a:r>
            <a:r>
              <a:rPr lang="sk-SK" dirty="0" smtClean="0"/>
              <a:t>systéme</a:t>
            </a:r>
          </a:p>
          <a:p>
            <a:pPr lvl="1"/>
            <a:r>
              <a:rPr lang="sk-SK" dirty="0" smtClean="0"/>
              <a:t>Zber údajov v teréne (zameriavanie, snímkovanie, meranie)</a:t>
            </a:r>
          </a:p>
        </p:txBody>
      </p:sp>
    </p:spTree>
    <p:extLst>
      <p:ext uri="{BB962C8B-B14F-4D97-AF65-F5344CB8AC3E}">
        <p14:creationId xmlns:p14="http://schemas.microsoft.com/office/powerpoint/2010/main" val="22565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Existujúce digitálne mapy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Validácia údajov</a:t>
            </a:r>
          </a:p>
          <a:p>
            <a:r>
              <a:rPr lang="sk-SK" dirty="0" smtClean="0"/>
              <a:t>Transformácia súradnicových systémov</a:t>
            </a:r>
          </a:p>
          <a:p>
            <a:r>
              <a:rPr lang="sk-SK" dirty="0" smtClean="0"/>
              <a:t>Import údajov</a:t>
            </a:r>
          </a:p>
          <a:p>
            <a:r>
              <a:rPr lang="sk-SK" dirty="0" smtClean="0"/>
              <a:t>Zdroje</a:t>
            </a:r>
          </a:p>
          <a:p>
            <a:pPr lvl="1"/>
            <a:r>
              <a:rPr lang="sk-SK" dirty="0" smtClean="0"/>
              <a:t>Geodetický a kartografický ústav SR, výskumné ústavy, iné štátne inštitúcie</a:t>
            </a:r>
          </a:p>
          <a:p>
            <a:pPr lvl="1"/>
            <a:r>
              <a:rPr lang="sk-SK" dirty="0" smtClean="0"/>
              <a:t>Rôzne vlastné informačné systémy</a:t>
            </a:r>
          </a:p>
          <a:p>
            <a:pPr lvl="1"/>
            <a:r>
              <a:rPr lang="sk-SK" dirty="0" smtClean="0"/>
              <a:t>Voľne prístupné mapové podklady</a:t>
            </a:r>
          </a:p>
          <a:p>
            <a:pPr lvl="1"/>
            <a:endParaRPr lang="sk-SK" dirty="0" smtClean="0"/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441706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Existujúce papierové mapy</a:t>
            </a:r>
            <a:endParaRPr lang="sk-SK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74010340"/>
              </p:ext>
            </p:extLst>
          </p:nvPr>
        </p:nvGraphicFramePr>
        <p:xfrm>
          <a:off x="1547664" y="191683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3127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Zber v teréne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Opisné údaje – výsledky prieskumov</a:t>
            </a:r>
          </a:p>
          <a:p>
            <a:r>
              <a:rPr lang="sk-SK" dirty="0" err="1" smtClean="0"/>
              <a:t>Geoúdaje</a:t>
            </a:r>
            <a:r>
              <a:rPr lang="sk-SK" dirty="0" smtClean="0"/>
              <a:t> </a:t>
            </a:r>
          </a:p>
          <a:p>
            <a:pPr lvl="1"/>
            <a:r>
              <a:rPr lang="sk-SK" dirty="0" smtClean="0"/>
              <a:t>Geodetické merania</a:t>
            </a:r>
          </a:p>
          <a:p>
            <a:pPr lvl="1"/>
            <a:r>
              <a:rPr lang="sk-SK" dirty="0" smtClean="0"/>
              <a:t>Využitie prístrojov GPS</a:t>
            </a:r>
          </a:p>
          <a:p>
            <a:pPr lvl="1"/>
            <a:r>
              <a:rPr lang="sk-SK" dirty="0" smtClean="0"/>
              <a:t>Letecké, družicové snímky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83411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GNSS</a:t>
            </a:r>
            <a:r>
              <a:rPr lang="sk-SK" dirty="0" smtClean="0"/>
              <a:t> (</a:t>
            </a:r>
            <a:r>
              <a:rPr lang="sk-SK" dirty="0" err="1" smtClean="0"/>
              <a:t>GPS</a:t>
            </a:r>
            <a:r>
              <a:rPr lang="sk-SK" dirty="0" smtClean="0"/>
              <a:t>, </a:t>
            </a:r>
            <a:r>
              <a:rPr lang="sk-SK" dirty="0" err="1" smtClean="0"/>
              <a:t>GLONASS</a:t>
            </a:r>
            <a:r>
              <a:rPr lang="sk-SK" dirty="0" smtClean="0"/>
              <a:t>)</a:t>
            </a:r>
            <a:endParaRPr lang="sk-SK" dirty="0"/>
          </a:p>
        </p:txBody>
      </p:sp>
      <p:pic>
        <p:nvPicPr>
          <p:cNvPr id="4098" name="Picture 2" descr="C:\Users\mzibolen\Desktop\gps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3" y="1742282"/>
            <a:ext cx="4864893" cy="48648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75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je GPS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Lokalizačný systém – systém na presné určenie polohy</a:t>
            </a:r>
          </a:p>
          <a:p>
            <a:r>
              <a:rPr lang="sk-SK" dirty="0" smtClean="0"/>
              <a:t>Prevádzkovaný ministerstvom obrany, čiastočne sprístupnený na civilné použitie</a:t>
            </a:r>
          </a:p>
          <a:p>
            <a:r>
              <a:rPr lang="sk-SK" dirty="0" smtClean="0"/>
              <a:t>Založený na prijímaní signálu z družíc nachádzajúcich sa na orbite (24 družíc)</a:t>
            </a:r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943087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Obsah prezentácie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Teoretická časť</a:t>
            </a:r>
          </a:p>
          <a:p>
            <a:pPr lvl="1"/>
            <a:r>
              <a:rPr lang="sk-SK" dirty="0" smtClean="0"/>
              <a:t>Čo je geografický informačný systém</a:t>
            </a:r>
          </a:p>
          <a:p>
            <a:pPr lvl="1"/>
            <a:r>
              <a:rPr lang="sk-SK" dirty="0" smtClean="0"/>
              <a:t>Čo sú geografické údaje</a:t>
            </a:r>
          </a:p>
          <a:p>
            <a:pPr lvl="1"/>
            <a:r>
              <a:rPr lang="sk-SK" dirty="0" smtClean="0"/>
              <a:t>Odkiaľ ich získam (+GPS)</a:t>
            </a:r>
          </a:p>
          <a:p>
            <a:pPr lvl="1"/>
            <a:r>
              <a:rPr lang="sk-SK" dirty="0" smtClean="0"/>
              <a:t>Aké výstupy mi údaje poskytnú</a:t>
            </a:r>
          </a:p>
          <a:p>
            <a:r>
              <a:rPr lang="sk-SK" dirty="0" smtClean="0"/>
              <a:t>Praktická ukážka</a:t>
            </a:r>
          </a:p>
          <a:p>
            <a:pPr lvl="1"/>
            <a:r>
              <a:rPr lang="sk-SK" dirty="0" smtClean="0"/>
              <a:t>Zobrazenie a analýza údajov v skutočnom GIS systéme</a:t>
            </a:r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711985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 GPS funguje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Pasívny satelitný </a:t>
            </a:r>
            <a:r>
              <a:rPr lang="sk-SK" dirty="0" err="1" smtClean="0"/>
              <a:t>dĺžkomerný</a:t>
            </a:r>
            <a:r>
              <a:rPr lang="sk-SK" dirty="0" smtClean="0"/>
              <a:t> systém</a:t>
            </a:r>
          </a:p>
          <a:p>
            <a:endParaRPr lang="sk-SK" dirty="0"/>
          </a:p>
        </p:txBody>
      </p:sp>
      <p:pic>
        <p:nvPicPr>
          <p:cNvPr id="1026" name="Picture 2" descr="C:\!tmp\gps_posb_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59" y="2348880"/>
            <a:ext cx="3724275" cy="417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215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Presnosť GPS</a:t>
            </a:r>
            <a:endParaRPr lang="sk-SK" dirty="0"/>
          </a:p>
        </p:txBody>
      </p:sp>
      <p:pic>
        <p:nvPicPr>
          <p:cNvPr id="2050" name="Picture 2" descr="C:\!tmp\gps_dop_1.gi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4681278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!tmp\gps_dop_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23285"/>
            <a:ext cx="3456384" cy="3703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971600" y="5980638"/>
            <a:ext cx="4130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/>
              <a:t>Riešenie – viac satelitov, lepšia poloha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066973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Presnosť GPS</a:t>
            </a:r>
          </a:p>
        </p:txBody>
      </p:sp>
      <p:pic>
        <p:nvPicPr>
          <p:cNvPr id="3074" name="Picture 2" descr="Interference caused by reflection of the signals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132856"/>
            <a:ext cx="5400600" cy="4294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5508104" y="6243029"/>
            <a:ext cx="333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/>
              <a:t>Riešenie – dobrý GPS prijímač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69995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Presnosť GPS</a:t>
            </a:r>
            <a:endParaRPr lang="sk-SK" dirty="0"/>
          </a:p>
        </p:txBody>
      </p:sp>
      <p:pic>
        <p:nvPicPr>
          <p:cNvPr id="4098" name="Picture 2" descr="C:\!tmp\atmospheric_effect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348880"/>
            <a:ext cx="6377552" cy="3440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971600" y="6093296"/>
            <a:ext cx="4019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dirty="0" smtClean="0"/>
              <a:t>Riešenie – korekcie, rôzne frekvencie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920767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GPS prijímače</a:t>
            </a:r>
            <a:endParaRPr lang="sk-SK" dirty="0"/>
          </a:p>
        </p:txBody>
      </p:sp>
      <p:pic>
        <p:nvPicPr>
          <p:cNvPr id="4" name="Picture 10" descr="MVC-003F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46"/>
          <a:stretch/>
        </p:blipFill>
        <p:spPr bwMode="auto">
          <a:xfrm>
            <a:off x="971600" y="1700808"/>
            <a:ext cx="7344221" cy="4453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1692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Výstupy a vyhodnocovanie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532948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Zobrazovanie údajov – vrstvy</a:t>
            </a:r>
            <a:endParaRPr lang="sk-SK" dirty="0"/>
          </a:p>
        </p:txBody>
      </p:sp>
      <p:pic>
        <p:nvPicPr>
          <p:cNvPr id="2050" name="Picture 2" descr="C:\Users\mzibolen\Desktop\gis_layer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556792"/>
            <a:ext cx="5894957" cy="4970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85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priestorové operácie</a:t>
            </a:r>
            <a:endParaRPr lang="sk-SK" dirty="0"/>
          </a:p>
        </p:txBody>
      </p:sp>
      <p:pic>
        <p:nvPicPr>
          <p:cNvPr id="6147" name="Picture 3" descr="C:\!tmp\Prieni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4268787" cy="373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!tmp\Zjednoteni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6331" y="1814819"/>
            <a:ext cx="4268787" cy="373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50659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priestorové operácie</a:t>
            </a:r>
            <a:endParaRPr lang="sk-SK" dirty="0"/>
          </a:p>
        </p:txBody>
      </p:sp>
      <p:pic>
        <p:nvPicPr>
          <p:cNvPr id="7170" name="Picture 2" descr="C:\!tmp\Rozdie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05" y="1860305"/>
            <a:ext cx="4268787" cy="373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844824"/>
            <a:ext cx="2895600" cy="393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45345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Praktická ukážka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24015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je GIS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223172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2362200" y="3717032"/>
            <a:ext cx="6477000" cy="1828800"/>
          </a:xfrm>
        </p:spPr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zibolen@skeagis.sk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17716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Informačná doba?</a:t>
            </a:r>
            <a:endParaRPr lang="sk-SK" dirty="0"/>
          </a:p>
        </p:txBody>
      </p:sp>
      <p:pic>
        <p:nvPicPr>
          <p:cNvPr id="1027" name="Picture 3" descr="C:\Users\mzibolen\Desktop\Evoluc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356992"/>
            <a:ext cx="74041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9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Informačný systém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systém údajov a nástrojov na prácu s nimi</a:t>
            </a:r>
          </a:p>
          <a:p>
            <a:r>
              <a:rPr lang="sk-SK" dirty="0" smtClean="0"/>
              <a:t>zväčša založené na počítačovom spracovaní</a:t>
            </a:r>
          </a:p>
          <a:p>
            <a:pPr marL="0" indent="0">
              <a:buNone/>
            </a:pPr>
            <a:endParaRPr lang="sk-SK" dirty="0" smtClean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00707388"/>
              </p:ext>
            </p:extLst>
          </p:nvPr>
        </p:nvGraphicFramePr>
        <p:xfrm>
          <a:off x="1187624" y="3284984"/>
          <a:ext cx="7056784" cy="2752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0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>Geografický</a:t>
            </a:r>
            <a:r>
              <a:rPr lang="sk-SK" dirty="0" smtClean="0"/>
              <a:t> informačný systém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„</a:t>
            </a:r>
            <a:r>
              <a:rPr lang="en-US" dirty="0" err="1" smtClean="0"/>
              <a:t>informa</a:t>
            </a:r>
            <a:r>
              <a:rPr lang="sk-SK" dirty="0" err="1" smtClean="0"/>
              <a:t>čná</a:t>
            </a:r>
            <a:r>
              <a:rPr lang="sk-SK" dirty="0" smtClean="0"/>
              <a:t> technológia, ktorá </a:t>
            </a:r>
            <a:r>
              <a:rPr lang="sk-SK" dirty="0" err="1" smtClean="0"/>
              <a:t>ukl</a:t>
            </a:r>
            <a:r>
              <a:rPr lang="en-US" dirty="0" smtClean="0"/>
              <a:t>a</a:t>
            </a:r>
            <a:r>
              <a:rPr lang="sk-SK" dirty="0" smtClean="0"/>
              <a:t>dá, analyzuje a zobrazuje priestorové a nepriestorové údaje“ </a:t>
            </a:r>
            <a:r>
              <a:rPr lang="en-US" dirty="0" smtClean="0"/>
              <a:t>[Parker, 1989]</a:t>
            </a:r>
          </a:p>
          <a:p>
            <a:r>
              <a:rPr lang="sk-SK" dirty="0" smtClean="0"/>
              <a:t>„na počítačoch založený informačný systém na získavanie, obhospodarovanie, analýzu, modelovanie a vizualizáciu </a:t>
            </a:r>
            <a:r>
              <a:rPr lang="sk-SK" dirty="0" err="1" smtClean="0"/>
              <a:t>geoinformácií</a:t>
            </a:r>
            <a:r>
              <a:rPr lang="sk-SK" dirty="0" smtClean="0"/>
              <a:t>. </a:t>
            </a:r>
            <a:r>
              <a:rPr lang="sk-SK" dirty="0" err="1" smtClean="0"/>
              <a:t>Geoúdaje</a:t>
            </a:r>
            <a:r>
              <a:rPr lang="sk-SK" dirty="0" smtClean="0"/>
              <a:t>, ktoré využíva, popisujú geometriu, </a:t>
            </a:r>
            <a:r>
              <a:rPr lang="sk-SK" dirty="0" err="1" smtClean="0"/>
              <a:t>topológiu</a:t>
            </a:r>
            <a:r>
              <a:rPr lang="sk-SK" dirty="0" smtClean="0"/>
              <a:t>, </a:t>
            </a:r>
            <a:r>
              <a:rPr lang="sk-SK" dirty="0" err="1" smtClean="0"/>
              <a:t>tématiku</a:t>
            </a:r>
            <a:r>
              <a:rPr lang="sk-SK" dirty="0" smtClean="0"/>
              <a:t> (atribúty) a dynamiku (zmeny v čase) </a:t>
            </a:r>
            <a:r>
              <a:rPr lang="sk-SK" dirty="0" err="1" smtClean="0"/>
              <a:t>geoobjektov</a:t>
            </a:r>
            <a:r>
              <a:rPr lang="sk-SK" dirty="0" smtClean="0"/>
              <a:t>.“ </a:t>
            </a:r>
            <a:r>
              <a:rPr lang="en-US" dirty="0" smtClean="0"/>
              <a:t>[</a:t>
            </a:r>
            <a:r>
              <a:rPr lang="en-US" dirty="0" err="1" smtClean="0"/>
              <a:t>Streit</a:t>
            </a:r>
            <a:r>
              <a:rPr lang="en-US" dirty="0" smtClean="0"/>
              <a:t>, 1997]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03878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/>
              <a:t>Geografický</a:t>
            </a:r>
            <a:r>
              <a:rPr lang="sk-SK" dirty="0"/>
              <a:t> informačný systém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k-SK" dirty="0" smtClean="0"/>
              <a:t>p</a:t>
            </a:r>
            <a:r>
              <a:rPr lang="en-US" dirty="0" smtClean="0"/>
              <a:t>o</a:t>
            </a:r>
            <a:r>
              <a:rPr lang="sk-SK" dirty="0" err="1" smtClean="0"/>
              <a:t>čítačový</a:t>
            </a:r>
            <a:r>
              <a:rPr lang="sk-SK" dirty="0" smtClean="0"/>
              <a:t> program alebo systém</a:t>
            </a:r>
          </a:p>
          <a:p>
            <a:r>
              <a:rPr lang="sk-SK" dirty="0" smtClean="0"/>
              <a:t>prepája mapové a popisné údaje</a:t>
            </a:r>
          </a:p>
          <a:p>
            <a:r>
              <a:rPr lang="sk-SK" dirty="0" smtClean="0"/>
              <a:t>umožňuje prehľadné vizualizácie</a:t>
            </a:r>
          </a:p>
          <a:p>
            <a:r>
              <a:rPr lang="sk-SK" dirty="0" smtClean="0"/>
              <a:t>umožňuje analýzy geografických údajov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6869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sú geografické údaje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41258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err="1" smtClean="0"/>
              <a:t>Geo</a:t>
            </a:r>
            <a:r>
              <a:rPr lang="sk-SK" dirty="0" err="1" smtClean="0"/>
              <a:t>objekt</a:t>
            </a:r>
            <a:endParaRPr lang="sk-SK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984165306"/>
              </p:ext>
            </p:extLst>
          </p:nvPr>
        </p:nvGraphicFramePr>
        <p:xfrm>
          <a:off x="683568" y="2060848"/>
          <a:ext cx="799288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388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žný">
  <a:themeElements>
    <a:clrScheme name="Bežný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ežný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ežný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932</TotalTime>
  <Words>446</Words>
  <Application>Microsoft Office PowerPoint</Application>
  <PresentationFormat>Prezentácia na obrazovke (4:3)</PresentationFormat>
  <Paragraphs>104</Paragraphs>
  <Slides>30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30</vt:i4>
      </vt:variant>
    </vt:vector>
  </HeadingPairs>
  <TitlesOfParts>
    <vt:vector size="35" baseType="lpstr">
      <vt:lpstr>Calibri</vt:lpstr>
      <vt:lpstr>Tw Cen MT</vt:lpstr>
      <vt:lpstr>Wingdings</vt:lpstr>
      <vt:lpstr>Wingdings 2</vt:lpstr>
      <vt:lpstr>Bežný</vt:lpstr>
      <vt:lpstr>Geografické informačné  systémy</vt:lpstr>
      <vt:lpstr>Obsah prezentácie</vt:lpstr>
      <vt:lpstr>Čo je GIS</vt:lpstr>
      <vt:lpstr>Informačná doba?</vt:lpstr>
      <vt:lpstr>Informačný systém</vt:lpstr>
      <vt:lpstr>Geografický informačný systém</vt:lpstr>
      <vt:lpstr>Geografický informačný systém</vt:lpstr>
      <vt:lpstr>Čo sú geografické údaje</vt:lpstr>
      <vt:lpstr>Geoobjekt</vt:lpstr>
      <vt:lpstr>Spôsoby reprezentácie geoúdajov</vt:lpstr>
      <vt:lpstr>Vektorové údaje – objekty</vt:lpstr>
      <vt:lpstr>Rastrové údaje - priestor</vt:lpstr>
      <vt:lpstr>Zdroje údajov</vt:lpstr>
      <vt:lpstr>Zdroje údajov pre GIS</vt:lpstr>
      <vt:lpstr>Existujúce digitálne mapy</vt:lpstr>
      <vt:lpstr>Existujúce papierové mapy</vt:lpstr>
      <vt:lpstr>Zber v teréne</vt:lpstr>
      <vt:lpstr>GNSS (GPS, GLONASS)</vt:lpstr>
      <vt:lpstr>Čo je GPS</vt:lpstr>
      <vt:lpstr>Ako GPS funguje</vt:lpstr>
      <vt:lpstr>Presnosť GPS</vt:lpstr>
      <vt:lpstr>Presnosť GPS</vt:lpstr>
      <vt:lpstr>Presnosť GPS</vt:lpstr>
      <vt:lpstr>GPS prijímače</vt:lpstr>
      <vt:lpstr>Výstupy a vyhodnocovanie</vt:lpstr>
      <vt:lpstr>Zobrazovanie údajov – vrstvy</vt:lpstr>
      <vt:lpstr>Základné priestorové operácie</vt:lpstr>
      <vt:lpstr>Základné priestorové operácie</vt:lpstr>
      <vt:lpstr>Praktická ukážka</vt:lpstr>
      <vt:lpstr>Ďakujem za pozornosť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Geografické informačné  systémy</dc:title>
  <dc:creator>mzibolen</dc:creator>
  <cp:lastModifiedBy>Zibolen Mirko</cp:lastModifiedBy>
  <cp:revision>20</cp:revision>
  <dcterms:created xsi:type="dcterms:W3CDTF">2012-11-27T18:11:25Z</dcterms:created>
  <dcterms:modified xsi:type="dcterms:W3CDTF">2015-11-29T16:22:41Z</dcterms:modified>
</cp:coreProperties>
</file>